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8"/>
  </p:notesMasterIdLst>
  <p:sldIdLst>
    <p:sldId id="292" r:id="rId2"/>
    <p:sldId id="450" r:id="rId3"/>
    <p:sldId id="483" r:id="rId4"/>
    <p:sldId id="484" r:id="rId5"/>
    <p:sldId id="485" r:id="rId6"/>
    <p:sldId id="486" r:id="rId7"/>
    <p:sldId id="487" r:id="rId8"/>
    <p:sldId id="489" r:id="rId9"/>
    <p:sldId id="491" r:id="rId10"/>
    <p:sldId id="495" r:id="rId11"/>
    <p:sldId id="490" r:id="rId12"/>
    <p:sldId id="492" r:id="rId13"/>
    <p:sldId id="493" r:id="rId14"/>
    <p:sldId id="494" r:id="rId15"/>
    <p:sldId id="496" r:id="rId16"/>
    <p:sldId id="488" r:id="rId17"/>
    <p:sldId id="497" r:id="rId18"/>
    <p:sldId id="498" r:id="rId19"/>
    <p:sldId id="499" r:id="rId20"/>
    <p:sldId id="500" r:id="rId21"/>
    <p:sldId id="501" r:id="rId22"/>
    <p:sldId id="502" r:id="rId23"/>
    <p:sldId id="503" r:id="rId24"/>
    <p:sldId id="505" r:id="rId25"/>
    <p:sldId id="504" r:id="rId26"/>
    <p:sldId id="506" r:id="rId27"/>
    <p:sldId id="507" r:id="rId28"/>
    <p:sldId id="508" r:id="rId29"/>
    <p:sldId id="509" r:id="rId30"/>
    <p:sldId id="510" r:id="rId31"/>
    <p:sldId id="511" r:id="rId32"/>
    <p:sldId id="513" r:id="rId33"/>
    <p:sldId id="512" r:id="rId34"/>
    <p:sldId id="515" r:id="rId35"/>
    <p:sldId id="516" r:id="rId36"/>
    <p:sldId id="517" r:id="rId37"/>
    <p:sldId id="518" r:id="rId38"/>
    <p:sldId id="519" r:id="rId39"/>
    <p:sldId id="520" r:id="rId40"/>
    <p:sldId id="521" r:id="rId41"/>
    <p:sldId id="522" r:id="rId42"/>
    <p:sldId id="523" r:id="rId43"/>
    <p:sldId id="524" r:id="rId44"/>
    <p:sldId id="525" r:id="rId45"/>
    <p:sldId id="526" r:id="rId46"/>
    <p:sldId id="527" r:id="rId47"/>
    <p:sldId id="529" r:id="rId48"/>
    <p:sldId id="528" r:id="rId49"/>
    <p:sldId id="530" r:id="rId50"/>
    <p:sldId id="531" r:id="rId51"/>
    <p:sldId id="532" r:id="rId52"/>
    <p:sldId id="533" r:id="rId53"/>
    <p:sldId id="534" r:id="rId54"/>
    <p:sldId id="535" r:id="rId55"/>
    <p:sldId id="536" r:id="rId56"/>
    <p:sldId id="393" r:id="rId57"/>
  </p:sldIdLst>
  <p:sldSz cx="12192000" cy="6858000"/>
  <p:notesSz cx="6858000" cy="9144000"/>
  <p:defaultTextStyle>
    <a:defPPr>
      <a:defRPr lang="en-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1FB6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DD7D836-96DA-4BB6-8D42-A369E791FF85}" v="354" dt="2021-05-27T19:07:52.36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Estilo Médio 2 - Ênfase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Estilo Médio 2 - Ênfas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053"/>
    <p:restoredTop sz="77638" autoAdjust="0"/>
  </p:normalViewPr>
  <p:slideViewPr>
    <p:cSldViewPr snapToGrid="0" snapToObjects="1">
      <p:cViewPr varScale="1">
        <p:scale>
          <a:sx n="63" d="100"/>
          <a:sy n="63" d="100"/>
        </p:scale>
        <p:origin x="1426"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microsoft.com/office/2015/10/relationships/revisionInfo" Target="revisionInfo.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LEXANDRE" userId="734048d45b8f99b5" providerId="LiveId" clId="{1D7C2194-00B2-4057-B7B3-6C15E159C475}"/>
    <pc:docChg chg="undo custSel addSld delSld modSld sldOrd">
      <pc:chgData name="ALEXANDRE" userId="734048d45b8f99b5" providerId="LiveId" clId="{1D7C2194-00B2-4057-B7B3-6C15E159C475}" dt="2021-05-13T21:00:27.230" v="1204"/>
      <pc:docMkLst>
        <pc:docMk/>
      </pc:docMkLst>
      <pc:sldChg chg="modSp mod">
        <pc:chgData name="ALEXANDRE" userId="734048d45b8f99b5" providerId="LiveId" clId="{1D7C2194-00B2-4057-B7B3-6C15E159C475}" dt="2021-05-13T21:00:18.493" v="1203" actId="115"/>
        <pc:sldMkLst>
          <pc:docMk/>
          <pc:sldMk cId="3926119694" sldId="450"/>
        </pc:sldMkLst>
        <pc:spChg chg="mod">
          <ac:chgData name="ALEXANDRE" userId="734048d45b8f99b5" providerId="LiveId" clId="{1D7C2194-00B2-4057-B7B3-6C15E159C475}" dt="2021-05-13T18:58:06.770" v="51" actId="20577"/>
          <ac:spMkLst>
            <pc:docMk/>
            <pc:sldMk cId="3926119694" sldId="450"/>
            <ac:spMk id="4" creationId="{10FC7B3D-DECB-6B4A-B36D-F34E590AB03F}"/>
          </ac:spMkLst>
        </pc:spChg>
        <pc:spChg chg="mod">
          <ac:chgData name="ALEXANDRE" userId="734048d45b8f99b5" providerId="LiveId" clId="{1D7C2194-00B2-4057-B7B3-6C15E159C475}" dt="2021-05-13T21:00:18.493" v="1203" actId="115"/>
          <ac:spMkLst>
            <pc:docMk/>
            <pc:sldMk cId="3926119694" sldId="450"/>
            <ac:spMk id="5" creationId="{9EA39031-E3A7-1E43-8BB3-77F0B1C8C3DA}"/>
          </ac:spMkLst>
        </pc:spChg>
      </pc:sldChg>
      <pc:sldChg chg="del">
        <pc:chgData name="ALEXANDRE" userId="734048d45b8f99b5" providerId="LiveId" clId="{1D7C2194-00B2-4057-B7B3-6C15E159C475}" dt="2021-05-13T18:57:06.501" v="0" actId="47"/>
        <pc:sldMkLst>
          <pc:docMk/>
          <pc:sldMk cId="772976426" sldId="451"/>
        </pc:sldMkLst>
      </pc:sldChg>
      <pc:sldChg chg="modSp mod">
        <pc:chgData name="ALEXANDRE" userId="734048d45b8f99b5" providerId="LiveId" clId="{1D7C2194-00B2-4057-B7B3-6C15E159C475}" dt="2021-05-13T21:00:00.409" v="1198" actId="1076"/>
        <pc:sldMkLst>
          <pc:docMk/>
          <pc:sldMk cId="3280033167" sldId="452"/>
        </pc:sldMkLst>
        <pc:spChg chg="mod">
          <ac:chgData name="ALEXANDRE" userId="734048d45b8f99b5" providerId="LiveId" clId="{1D7C2194-00B2-4057-B7B3-6C15E159C475}" dt="2021-05-13T21:00:00.409" v="1198" actId="1076"/>
          <ac:spMkLst>
            <pc:docMk/>
            <pc:sldMk cId="3280033167" sldId="452"/>
            <ac:spMk id="2" creationId="{44433B1D-8818-491D-BE81-28A23CEDA782}"/>
          </ac:spMkLst>
        </pc:spChg>
      </pc:sldChg>
      <pc:sldChg chg="modSp new mod">
        <pc:chgData name="ALEXANDRE" userId="734048d45b8f99b5" providerId="LiveId" clId="{1D7C2194-00B2-4057-B7B3-6C15E159C475}" dt="2021-05-13T19:01:05.412" v="174" actId="403"/>
        <pc:sldMkLst>
          <pc:docMk/>
          <pc:sldMk cId="1892197564" sldId="453"/>
        </pc:sldMkLst>
        <pc:spChg chg="mod">
          <ac:chgData name="ALEXANDRE" userId="734048d45b8f99b5" providerId="LiveId" clId="{1D7C2194-00B2-4057-B7B3-6C15E159C475}" dt="2021-05-13T19:01:05.412" v="174" actId="403"/>
          <ac:spMkLst>
            <pc:docMk/>
            <pc:sldMk cId="1892197564" sldId="453"/>
            <ac:spMk id="2" creationId="{2674A3AE-B806-41A6-A98E-44E2B1FED83C}"/>
          </ac:spMkLst>
        </pc:spChg>
        <pc:spChg chg="mod">
          <ac:chgData name="ALEXANDRE" userId="734048d45b8f99b5" providerId="LiveId" clId="{1D7C2194-00B2-4057-B7B3-6C15E159C475}" dt="2021-05-13T19:01:01.514" v="171" actId="1076"/>
          <ac:spMkLst>
            <pc:docMk/>
            <pc:sldMk cId="1892197564" sldId="453"/>
            <ac:spMk id="3" creationId="{CDF9BB88-1594-42AB-90A0-26E426D62B57}"/>
          </ac:spMkLst>
        </pc:spChg>
      </pc:sldChg>
      <pc:sldChg chg="del">
        <pc:chgData name="ALEXANDRE" userId="734048d45b8f99b5" providerId="LiveId" clId="{1D7C2194-00B2-4057-B7B3-6C15E159C475}" dt="2021-05-13T18:58:15.824" v="52" actId="47"/>
        <pc:sldMkLst>
          <pc:docMk/>
          <pc:sldMk cId="3096386140" sldId="453"/>
        </pc:sldMkLst>
      </pc:sldChg>
      <pc:sldChg chg="del">
        <pc:chgData name="ALEXANDRE" userId="734048d45b8f99b5" providerId="LiveId" clId="{1D7C2194-00B2-4057-B7B3-6C15E159C475}" dt="2021-05-13T18:58:15.824" v="52" actId="47"/>
        <pc:sldMkLst>
          <pc:docMk/>
          <pc:sldMk cId="786293321" sldId="454"/>
        </pc:sldMkLst>
      </pc:sldChg>
      <pc:sldChg chg="addSp delSp modSp add mod">
        <pc:chgData name="ALEXANDRE" userId="734048d45b8f99b5" providerId="LiveId" clId="{1D7C2194-00B2-4057-B7B3-6C15E159C475}" dt="2021-05-13T19:14:24.227" v="369" actId="14100"/>
        <pc:sldMkLst>
          <pc:docMk/>
          <pc:sldMk cId="3363492546" sldId="454"/>
        </pc:sldMkLst>
        <pc:spChg chg="mod">
          <ac:chgData name="ALEXANDRE" userId="734048d45b8f99b5" providerId="LiveId" clId="{1D7C2194-00B2-4057-B7B3-6C15E159C475}" dt="2021-05-13T19:14:24.227" v="369" actId="14100"/>
          <ac:spMkLst>
            <pc:docMk/>
            <pc:sldMk cId="3363492546" sldId="454"/>
            <ac:spMk id="2" creationId="{2674A3AE-B806-41A6-A98E-44E2B1FED83C}"/>
          </ac:spMkLst>
        </pc:spChg>
        <pc:spChg chg="del">
          <ac:chgData name="ALEXANDRE" userId="734048d45b8f99b5" providerId="LiveId" clId="{1D7C2194-00B2-4057-B7B3-6C15E159C475}" dt="2021-05-13T19:01:58.790" v="191" actId="478"/>
          <ac:spMkLst>
            <pc:docMk/>
            <pc:sldMk cId="3363492546" sldId="454"/>
            <ac:spMk id="3" creationId="{CDF9BB88-1594-42AB-90A0-26E426D62B57}"/>
          </ac:spMkLst>
        </pc:spChg>
        <pc:spChg chg="add del mod">
          <ac:chgData name="ALEXANDRE" userId="734048d45b8f99b5" providerId="LiveId" clId="{1D7C2194-00B2-4057-B7B3-6C15E159C475}" dt="2021-05-13T19:02:01.439" v="192" actId="478"/>
          <ac:spMkLst>
            <pc:docMk/>
            <pc:sldMk cId="3363492546" sldId="454"/>
            <ac:spMk id="5" creationId="{3E721CC5-C77B-42D8-92E2-7734C9C11422}"/>
          </ac:spMkLst>
        </pc:spChg>
        <pc:picChg chg="add mod">
          <ac:chgData name="ALEXANDRE" userId="734048d45b8f99b5" providerId="LiveId" clId="{1D7C2194-00B2-4057-B7B3-6C15E159C475}" dt="2021-05-13T19:05:32.953" v="263" actId="1076"/>
          <ac:picMkLst>
            <pc:docMk/>
            <pc:sldMk cId="3363492546" sldId="454"/>
            <ac:picMk id="1026" creationId="{6590B31E-A6CE-48D2-B544-27A009EF16E6}"/>
          </ac:picMkLst>
        </pc:picChg>
        <pc:picChg chg="add mod">
          <ac:chgData name="ALEXANDRE" userId="734048d45b8f99b5" providerId="LiveId" clId="{1D7C2194-00B2-4057-B7B3-6C15E159C475}" dt="2021-05-13T19:05:36.054" v="265" actId="14100"/>
          <ac:picMkLst>
            <pc:docMk/>
            <pc:sldMk cId="3363492546" sldId="454"/>
            <ac:picMk id="1028" creationId="{E19601B0-ABFC-4A74-927D-F6CC75AFFED5}"/>
          </ac:picMkLst>
        </pc:picChg>
      </pc:sldChg>
      <pc:sldChg chg="addSp delSp modSp add mod">
        <pc:chgData name="ALEXANDRE" userId="734048d45b8f99b5" providerId="LiveId" clId="{1D7C2194-00B2-4057-B7B3-6C15E159C475}" dt="2021-05-13T19:14:30.638" v="372" actId="14100"/>
        <pc:sldMkLst>
          <pc:docMk/>
          <pc:sldMk cId="2658961662" sldId="455"/>
        </pc:sldMkLst>
        <pc:spChg chg="mod">
          <ac:chgData name="ALEXANDRE" userId="734048d45b8f99b5" providerId="LiveId" clId="{1D7C2194-00B2-4057-B7B3-6C15E159C475}" dt="2021-05-13T19:14:30.638" v="372" actId="14100"/>
          <ac:spMkLst>
            <pc:docMk/>
            <pc:sldMk cId="2658961662" sldId="455"/>
            <ac:spMk id="2" creationId="{2674A3AE-B806-41A6-A98E-44E2B1FED83C}"/>
          </ac:spMkLst>
        </pc:spChg>
        <pc:picChg chg="del">
          <ac:chgData name="ALEXANDRE" userId="734048d45b8f99b5" providerId="LiveId" clId="{1D7C2194-00B2-4057-B7B3-6C15E159C475}" dt="2021-05-13T19:05:42.495" v="267" actId="478"/>
          <ac:picMkLst>
            <pc:docMk/>
            <pc:sldMk cId="2658961662" sldId="455"/>
            <ac:picMk id="1026" creationId="{6590B31E-A6CE-48D2-B544-27A009EF16E6}"/>
          </ac:picMkLst>
        </pc:picChg>
        <pc:picChg chg="del">
          <ac:chgData name="ALEXANDRE" userId="734048d45b8f99b5" providerId="LiveId" clId="{1D7C2194-00B2-4057-B7B3-6C15E159C475}" dt="2021-05-13T19:05:42.495" v="267" actId="478"/>
          <ac:picMkLst>
            <pc:docMk/>
            <pc:sldMk cId="2658961662" sldId="455"/>
            <ac:picMk id="1028" creationId="{E19601B0-ABFC-4A74-927D-F6CC75AFFED5}"/>
          </ac:picMkLst>
        </pc:picChg>
        <pc:picChg chg="add mod">
          <ac:chgData name="ALEXANDRE" userId="734048d45b8f99b5" providerId="LiveId" clId="{1D7C2194-00B2-4057-B7B3-6C15E159C475}" dt="2021-05-13T19:07:14.890" v="281" actId="1076"/>
          <ac:picMkLst>
            <pc:docMk/>
            <pc:sldMk cId="2658961662" sldId="455"/>
            <ac:picMk id="2050" creationId="{921C2137-AD26-46AD-B276-BA39764BE5F8}"/>
          </ac:picMkLst>
        </pc:picChg>
        <pc:picChg chg="add del mod">
          <ac:chgData name="ALEXANDRE" userId="734048d45b8f99b5" providerId="LiveId" clId="{1D7C2194-00B2-4057-B7B3-6C15E159C475}" dt="2021-05-13T19:07:10.460" v="278" actId="478"/>
          <ac:picMkLst>
            <pc:docMk/>
            <pc:sldMk cId="2658961662" sldId="455"/>
            <ac:picMk id="2052" creationId="{E2B22A21-A124-4F7A-AE28-571535367610}"/>
          </ac:picMkLst>
        </pc:picChg>
        <pc:picChg chg="add mod">
          <ac:chgData name="ALEXANDRE" userId="734048d45b8f99b5" providerId="LiveId" clId="{1D7C2194-00B2-4057-B7B3-6C15E159C475}" dt="2021-05-13T19:07:15.658" v="282" actId="1076"/>
          <ac:picMkLst>
            <pc:docMk/>
            <pc:sldMk cId="2658961662" sldId="455"/>
            <ac:picMk id="2054" creationId="{1F51CE38-2232-400D-8094-68EA1F9D6C3E}"/>
          </ac:picMkLst>
        </pc:picChg>
      </pc:sldChg>
      <pc:sldChg chg="del">
        <pc:chgData name="ALEXANDRE" userId="734048d45b8f99b5" providerId="LiveId" clId="{1D7C2194-00B2-4057-B7B3-6C15E159C475}" dt="2021-05-13T18:58:15.824" v="52" actId="47"/>
        <pc:sldMkLst>
          <pc:docMk/>
          <pc:sldMk cId="2965268369" sldId="455"/>
        </pc:sldMkLst>
      </pc:sldChg>
      <pc:sldChg chg="addSp delSp modSp add mod">
        <pc:chgData name="ALEXANDRE" userId="734048d45b8f99b5" providerId="LiveId" clId="{1D7C2194-00B2-4057-B7B3-6C15E159C475}" dt="2021-05-13T19:14:35.123" v="375" actId="14100"/>
        <pc:sldMkLst>
          <pc:docMk/>
          <pc:sldMk cId="320426717" sldId="456"/>
        </pc:sldMkLst>
        <pc:spChg chg="mod">
          <ac:chgData name="ALEXANDRE" userId="734048d45b8f99b5" providerId="LiveId" clId="{1D7C2194-00B2-4057-B7B3-6C15E159C475}" dt="2021-05-13T19:14:35.123" v="375" actId="14100"/>
          <ac:spMkLst>
            <pc:docMk/>
            <pc:sldMk cId="320426717" sldId="456"/>
            <ac:spMk id="2" creationId="{2674A3AE-B806-41A6-A98E-44E2B1FED83C}"/>
          </ac:spMkLst>
        </pc:spChg>
        <pc:picChg chg="del mod">
          <ac:chgData name="ALEXANDRE" userId="734048d45b8f99b5" providerId="LiveId" clId="{1D7C2194-00B2-4057-B7B3-6C15E159C475}" dt="2021-05-13T19:07:44.700" v="285" actId="478"/>
          <ac:picMkLst>
            <pc:docMk/>
            <pc:sldMk cId="320426717" sldId="456"/>
            <ac:picMk id="2050" creationId="{921C2137-AD26-46AD-B276-BA39764BE5F8}"/>
          </ac:picMkLst>
        </pc:picChg>
        <pc:picChg chg="del">
          <ac:chgData name="ALEXANDRE" userId="734048d45b8f99b5" providerId="LiveId" clId="{1D7C2194-00B2-4057-B7B3-6C15E159C475}" dt="2021-05-13T19:07:44.700" v="285" actId="478"/>
          <ac:picMkLst>
            <pc:docMk/>
            <pc:sldMk cId="320426717" sldId="456"/>
            <ac:picMk id="2054" creationId="{1F51CE38-2232-400D-8094-68EA1F9D6C3E}"/>
          </ac:picMkLst>
        </pc:picChg>
        <pc:picChg chg="add mod">
          <ac:chgData name="ALEXANDRE" userId="734048d45b8f99b5" providerId="LiveId" clId="{1D7C2194-00B2-4057-B7B3-6C15E159C475}" dt="2021-05-13T19:08:26.062" v="300" actId="1076"/>
          <ac:picMkLst>
            <pc:docMk/>
            <pc:sldMk cId="320426717" sldId="456"/>
            <ac:picMk id="3074" creationId="{C5A42A2B-95C6-4E91-9857-D90A6F53C55F}"/>
          </ac:picMkLst>
        </pc:picChg>
        <pc:picChg chg="add mod">
          <ac:chgData name="ALEXANDRE" userId="734048d45b8f99b5" providerId="LiveId" clId="{1D7C2194-00B2-4057-B7B3-6C15E159C475}" dt="2021-05-13T19:08:37.441" v="303" actId="14100"/>
          <ac:picMkLst>
            <pc:docMk/>
            <pc:sldMk cId="320426717" sldId="456"/>
            <ac:picMk id="3076" creationId="{37DDFF60-1098-4BF2-B0CA-09B1E26E9F28}"/>
          </ac:picMkLst>
        </pc:picChg>
      </pc:sldChg>
      <pc:sldChg chg="del">
        <pc:chgData name="ALEXANDRE" userId="734048d45b8f99b5" providerId="LiveId" clId="{1D7C2194-00B2-4057-B7B3-6C15E159C475}" dt="2021-05-13T18:58:15.824" v="52" actId="47"/>
        <pc:sldMkLst>
          <pc:docMk/>
          <pc:sldMk cId="330655246" sldId="456"/>
        </pc:sldMkLst>
      </pc:sldChg>
      <pc:sldChg chg="addSp delSp modSp add mod chgLayout">
        <pc:chgData name="ALEXANDRE" userId="734048d45b8f99b5" providerId="LiveId" clId="{1D7C2194-00B2-4057-B7B3-6C15E159C475}" dt="2021-05-13T19:14:39.879" v="378" actId="14100"/>
        <pc:sldMkLst>
          <pc:docMk/>
          <pc:sldMk cId="290044700" sldId="457"/>
        </pc:sldMkLst>
        <pc:spChg chg="mod ord">
          <ac:chgData name="ALEXANDRE" userId="734048d45b8f99b5" providerId="LiveId" clId="{1D7C2194-00B2-4057-B7B3-6C15E159C475}" dt="2021-05-13T19:14:39.879" v="378" actId="14100"/>
          <ac:spMkLst>
            <pc:docMk/>
            <pc:sldMk cId="290044700" sldId="457"/>
            <ac:spMk id="2" creationId="{2674A3AE-B806-41A6-A98E-44E2B1FED83C}"/>
          </ac:spMkLst>
        </pc:spChg>
        <pc:spChg chg="add mod ord">
          <ac:chgData name="ALEXANDRE" userId="734048d45b8f99b5" providerId="LiveId" clId="{1D7C2194-00B2-4057-B7B3-6C15E159C475}" dt="2021-05-13T19:10:31.843" v="333" actId="1076"/>
          <ac:spMkLst>
            <pc:docMk/>
            <pc:sldMk cId="290044700" sldId="457"/>
            <ac:spMk id="4" creationId="{218C3BBA-30DB-4D0B-88D9-24ED6785BDAC}"/>
          </ac:spMkLst>
        </pc:spChg>
        <pc:spChg chg="add del">
          <ac:chgData name="ALEXANDRE" userId="734048d45b8f99b5" providerId="LiveId" clId="{1D7C2194-00B2-4057-B7B3-6C15E159C475}" dt="2021-05-13T19:09:07.454" v="307" actId="22"/>
          <ac:spMkLst>
            <pc:docMk/>
            <pc:sldMk cId="290044700" sldId="457"/>
            <ac:spMk id="6" creationId="{8B8A0E75-C5CB-4D3B-9101-44AFE6F0568A}"/>
          </ac:spMkLst>
        </pc:spChg>
        <pc:picChg chg="del">
          <ac:chgData name="ALEXANDRE" userId="734048d45b8f99b5" providerId="LiveId" clId="{1D7C2194-00B2-4057-B7B3-6C15E159C475}" dt="2021-05-13T19:08:57.005" v="305" actId="478"/>
          <ac:picMkLst>
            <pc:docMk/>
            <pc:sldMk cId="290044700" sldId="457"/>
            <ac:picMk id="3074" creationId="{C5A42A2B-95C6-4E91-9857-D90A6F53C55F}"/>
          </ac:picMkLst>
        </pc:picChg>
        <pc:picChg chg="del">
          <ac:chgData name="ALEXANDRE" userId="734048d45b8f99b5" providerId="LiveId" clId="{1D7C2194-00B2-4057-B7B3-6C15E159C475}" dt="2021-05-13T19:08:57.005" v="305" actId="478"/>
          <ac:picMkLst>
            <pc:docMk/>
            <pc:sldMk cId="290044700" sldId="457"/>
            <ac:picMk id="3076" creationId="{37DDFF60-1098-4BF2-B0CA-09B1E26E9F28}"/>
          </ac:picMkLst>
        </pc:picChg>
        <pc:picChg chg="add mod">
          <ac:chgData name="ALEXANDRE" userId="734048d45b8f99b5" providerId="LiveId" clId="{1D7C2194-00B2-4057-B7B3-6C15E159C475}" dt="2021-05-13T19:10:33.124" v="334" actId="1076"/>
          <ac:picMkLst>
            <pc:docMk/>
            <pc:sldMk cId="290044700" sldId="457"/>
            <ac:picMk id="4098" creationId="{607C7824-7B74-439F-9DED-FA2A751FE1F2}"/>
          </ac:picMkLst>
        </pc:picChg>
      </pc:sldChg>
      <pc:sldChg chg="del">
        <pc:chgData name="ALEXANDRE" userId="734048d45b8f99b5" providerId="LiveId" clId="{1D7C2194-00B2-4057-B7B3-6C15E159C475}" dt="2021-05-13T18:58:15.824" v="52" actId="47"/>
        <pc:sldMkLst>
          <pc:docMk/>
          <pc:sldMk cId="1491181842" sldId="457"/>
        </pc:sldMkLst>
      </pc:sldChg>
      <pc:sldChg chg="addSp delSp modSp add mod">
        <pc:chgData name="ALEXANDRE" userId="734048d45b8f99b5" providerId="LiveId" clId="{1D7C2194-00B2-4057-B7B3-6C15E159C475}" dt="2021-05-13T19:14:44.221" v="381" actId="14100"/>
        <pc:sldMkLst>
          <pc:docMk/>
          <pc:sldMk cId="1614132710" sldId="458"/>
        </pc:sldMkLst>
        <pc:spChg chg="mod">
          <ac:chgData name="ALEXANDRE" userId="734048d45b8f99b5" providerId="LiveId" clId="{1D7C2194-00B2-4057-B7B3-6C15E159C475}" dt="2021-05-13T19:14:44.221" v="381" actId="14100"/>
          <ac:spMkLst>
            <pc:docMk/>
            <pc:sldMk cId="1614132710" sldId="458"/>
            <ac:spMk id="2" creationId="{2674A3AE-B806-41A6-A98E-44E2B1FED83C}"/>
          </ac:spMkLst>
        </pc:spChg>
        <pc:spChg chg="mod">
          <ac:chgData name="ALEXANDRE" userId="734048d45b8f99b5" providerId="LiveId" clId="{1D7C2194-00B2-4057-B7B3-6C15E159C475}" dt="2021-05-13T19:12:09.884" v="343" actId="1076"/>
          <ac:spMkLst>
            <pc:docMk/>
            <pc:sldMk cId="1614132710" sldId="458"/>
            <ac:spMk id="4" creationId="{218C3BBA-30DB-4D0B-88D9-24ED6785BDAC}"/>
          </ac:spMkLst>
        </pc:spChg>
        <pc:picChg chg="del">
          <ac:chgData name="ALEXANDRE" userId="734048d45b8f99b5" providerId="LiveId" clId="{1D7C2194-00B2-4057-B7B3-6C15E159C475}" dt="2021-05-13T19:11:46.563" v="340" actId="478"/>
          <ac:picMkLst>
            <pc:docMk/>
            <pc:sldMk cId="1614132710" sldId="458"/>
            <ac:picMk id="4098" creationId="{607C7824-7B74-439F-9DED-FA2A751FE1F2}"/>
          </ac:picMkLst>
        </pc:picChg>
        <pc:picChg chg="add mod">
          <ac:chgData name="ALEXANDRE" userId="734048d45b8f99b5" providerId="LiveId" clId="{1D7C2194-00B2-4057-B7B3-6C15E159C475}" dt="2021-05-13T19:12:11.802" v="344" actId="1076"/>
          <ac:picMkLst>
            <pc:docMk/>
            <pc:sldMk cId="1614132710" sldId="458"/>
            <ac:picMk id="5122" creationId="{26648F4E-49C2-43B3-9F5F-073311644D05}"/>
          </ac:picMkLst>
        </pc:picChg>
      </pc:sldChg>
      <pc:sldChg chg="del">
        <pc:chgData name="ALEXANDRE" userId="734048d45b8f99b5" providerId="LiveId" clId="{1D7C2194-00B2-4057-B7B3-6C15E159C475}" dt="2021-05-13T18:58:15.824" v="52" actId="47"/>
        <pc:sldMkLst>
          <pc:docMk/>
          <pc:sldMk cId="4105470922" sldId="458"/>
        </pc:sldMkLst>
      </pc:sldChg>
      <pc:sldChg chg="del">
        <pc:chgData name="ALEXANDRE" userId="734048d45b8f99b5" providerId="LiveId" clId="{1D7C2194-00B2-4057-B7B3-6C15E159C475}" dt="2021-05-13T18:58:15.824" v="52" actId="47"/>
        <pc:sldMkLst>
          <pc:docMk/>
          <pc:sldMk cId="1010348138" sldId="459"/>
        </pc:sldMkLst>
      </pc:sldChg>
      <pc:sldChg chg="addSp delSp modSp add mod">
        <pc:chgData name="ALEXANDRE" userId="734048d45b8f99b5" providerId="LiveId" clId="{1D7C2194-00B2-4057-B7B3-6C15E159C475}" dt="2021-05-13T19:14:51.413" v="386" actId="14100"/>
        <pc:sldMkLst>
          <pc:docMk/>
          <pc:sldMk cId="3651716217" sldId="459"/>
        </pc:sldMkLst>
        <pc:spChg chg="mod">
          <ac:chgData name="ALEXANDRE" userId="734048d45b8f99b5" providerId="LiveId" clId="{1D7C2194-00B2-4057-B7B3-6C15E159C475}" dt="2021-05-13T19:14:51.413" v="386" actId="14100"/>
          <ac:spMkLst>
            <pc:docMk/>
            <pc:sldMk cId="3651716217" sldId="459"/>
            <ac:spMk id="2" creationId="{2674A3AE-B806-41A6-A98E-44E2B1FED83C}"/>
          </ac:spMkLst>
        </pc:spChg>
        <pc:spChg chg="mod">
          <ac:chgData name="ALEXANDRE" userId="734048d45b8f99b5" providerId="LiveId" clId="{1D7C2194-00B2-4057-B7B3-6C15E159C475}" dt="2021-05-13T19:12:26.725" v="352" actId="113"/>
          <ac:spMkLst>
            <pc:docMk/>
            <pc:sldMk cId="3651716217" sldId="459"/>
            <ac:spMk id="4" creationId="{218C3BBA-30DB-4D0B-88D9-24ED6785BDAC}"/>
          </ac:spMkLst>
        </pc:spChg>
        <pc:picChg chg="del">
          <ac:chgData name="ALEXANDRE" userId="734048d45b8f99b5" providerId="LiveId" clId="{1D7C2194-00B2-4057-B7B3-6C15E159C475}" dt="2021-05-13T19:12:15.990" v="346" actId="478"/>
          <ac:picMkLst>
            <pc:docMk/>
            <pc:sldMk cId="3651716217" sldId="459"/>
            <ac:picMk id="5122" creationId="{26648F4E-49C2-43B3-9F5F-073311644D05}"/>
          </ac:picMkLst>
        </pc:picChg>
        <pc:picChg chg="add mod">
          <ac:chgData name="ALEXANDRE" userId="734048d45b8f99b5" providerId="LiveId" clId="{1D7C2194-00B2-4057-B7B3-6C15E159C475}" dt="2021-05-13T19:13:15.352" v="357" actId="1076"/>
          <ac:picMkLst>
            <pc:docMk/>
            <pc:sldMk cId="3651716217" sldId="459"/>
            <ac:picMk id="6146" creationId="{87EFD5F8-3207-483A-A881-2D0E81F628E3}"/>
          </ac:picMkLst>
        </pc:picChg>
      </pc:sldChg>
      <pc:sldChg chg="addSp delSp modSp add mod">
        <pc:chgData name="ALEXANDRE" userId="734048d45b8f99b5" providerId="LiveId" clId="{1D7C2194-00B2-4057-B7B3-6C15E159C475}" dt="2021-05-13T19:15:55.438" v="413" actId="1076"/>
        <pc:sldMkLst>
          <pc:docMk/>
          <pc:sldMk cId="1876800043" sldId="460"/>
        </pc:sldMkLst>
        <pc:spChg chg="mod">
          <ac:chgData name="ALEXANDRE" userId="734048d45b8f99b5" providerId="LiveId" clId="{1D7C2194-00B2-4057-B7B3-6C15E159C475}" dt="2021-05-13T19:15:55.438" v="413" actId="1076"/>
          <ac:spMkLst>
            <pc:docMk/>
            <pc:sldMk cId="1876800043" sldId="460"/>
            <ac:spMk id="4" creationId="{218C3BBA-30DB-4D0B-88D9-24ED6785BDAC}"/>
          </ac:spMkLst>
        </pc:spChg>
        <pc:picChg chg="del">
          <ac:chgData name="ALEXANDRE" userId="734048d45b8f99b5" providerId="LiveId" clId="{1D7C2194-00B2-4057-B7B3-6C15E159C475}" dt="2021-05-13T19:15:30.492" v="406" actId="478"/>
          <ac:picMkLst>
            <pc:docMk/>
            <pc:sldMk cId="1876800043" sldId="460"/>
            <ac:picMk id="6146" creationId="{87EFD5F8-3207-483A-A881-2D0E81F628E3}"/>
          </ac:picMkLst>
        </pc:picChg>
        <pc:picChg chg="add mod">
          <ac:chgData name="ALEXANDRE" userId="734048d45b8f99b5" providerId="LiveId" clId="{1D7C2194-00B2-4057-B7B3-6C15E159C475}" dt="2021-05-13T19:15:53.405" v="412" actId="1076"/>
          <ac:picMkLst>
            <pc:docMk/>
            <pc:sldMk cId="1876800043" sldId="460"/>
            <ac:picMk id="7170" creationId="{8439D126-A44D-4B93-8855-AF0C3B0B0924}"/>
          </ac:picMkLst>
        </pc:picChg>
      </pc:sldChg>
      <pc:sldChg chg="del">
        <pc:chgData name="ALEXANDRE" userId="734048d45b8f99b5" providerId="LiveId" clId="{1D7C2194-00B2-4057-B7B3-6C15E159C475}" dt="2021-05-13T18:58:15.824" v="52" actId="47"/>
        <pc:sldMkLst>
          <pc:docMk/>
          <pc:sldMk cId="3836063486" sldId="460"/>
        </pc:sldMkLst>
      </pc:sldChg>
      <pc:sldChg chg="addSp delSp modSp add mod">
        <pc:chgData name="ALEXANDRE" userId="734048d45b8f99b5" providerId="LiveId" clId="{1D7C2194-00B2-4057-B7B3-6C15E159C475}" dt="2021-05-13T19:18:08.437" v="452" actId="207"/>
        <pc:sldMkLst>
          <pc:docMk/>
          <pc:sldMk cId="1458265869" sldId="461"/>
        </pc:sldMkLst>
        <pc:spChg chg="mod">
          <ac:chgData name="ALEXANDRE" userId="734048d45b8f99b5" providerId="LiveId" clId="{1D7C2194-00B2-4057-B7B3-6C15E159C475}" dt="2021-05-13T19:16:53.767" v="423" actId="14100"/>
          <ac:spMkLst>
            <pc:docMk/>
            <pc:sldMk cId="1458265869" sldId="461"/>
            <ac:spMk id="2" creationId="{2674A3AE-B806-41A6-A98E-44E2B1FED83C}"/>
          </ac:spMkLst>
        </pc:spChg>
        <pc:spChg chg="del">
          <ac:chgData name="ALEXANDRE" userId="734048d45b8f99b5" providerId="LiveId" clId="{1D7C2194-00B2-4057-B7B3-6C15E159C475}" dt="2021-05-13T19:16:44.145" v="420" actId="478"/>
          <ac:spMkLst>
            <pc:docMk/>
            <pc:sldMk cId="1458265869" sldId="461"/>
            <ac:spMk id="4" creationId="{218C3BBA-30DB-4D0B-88D9-24ED6785BDAC}"/>
          </ac:spMkLst>
        </pc:spChg>
        <pc:spChg chg="add del mod">
          <ac:chgData name="ALEXANDRE" userId="734048d45b8f99b5" providerId="LiveId" clId="{1D7C2194-00B2-4057-B7B3-6C15E159C475}" dt="2021-05-13T19:16:50.894" v="422" actId="478"/>
          <ac:spMkLst>
            <pc:docMk/>
            <pc:sldMk cId="1458265869" sldId="461"/>
            <ac:spMk id="5" creationId="{2098EFEA-808A-4A11-B1B6-15A828828DA4}"/>
          </ac:spMkLst>
        </pc:spChg>
        <pc:spChg chg="add mod">
          <ac:chgData name="ALEXANDRE" userId="734048d45b8f99b5" providerId="LiveId" clId="{1D7C2194-00B2-4057-B7B3-6C15E159C475}" dt="2021-05-13T19:18:08.437" v="452" actId="207"/>
          <ac:spMkLst>
            <pc:docMk/>
            <pc:sldMk cId="1458265869" sldId="461"/>
            <ac:spMk id="6" creationId="{C36F6BED-662A-451D-AD31-3A55BE8254D6}"/>
          </ac:spMkLst>
        </pc:spChg>
        <pc:picChg chg="del">
          <ac:chgData name="ALEXANDRE" userId="734048d45b8f99b5" providerId="LiveId" clId="{1D7C2194-00B2-4057-B7B3-6C15E159C475}" dt="2021-05-13T19:16:12.307" v="417" actId="478"/>
          <ac:picMkLst>
            <pc:docMk/>
            <pc:sldMk cId="1458265869" sldId="461"/>
            <ac:picMk id="7170" creationId="{8439D126-A44D-4B93-8855-AF0C3B0B0924}"/>
          </ac:picMkLst>
        </pc:picChg>
        <pc:picChg chg="add mod">
          <ac:chgData name="ALEXANDRE" userId="734048d45b8f99b5" providerId="LiveId" clId="{1D7C2194-00B2-4057-B7B3-6C15E159C475}" dt="2021-05-13T19:16:54.636" v="424" actId="1076"/>
          <ac:picMkLst>
            <pc:docMk/>
            <pc:sldMk cId="1458265869" sldId="461"/>
            <ac:picMk id="8194" creationId="{80C696CC-FE70-4C15-946A-0713E23A42FA}"/>
          </ac:picMkLst>
        </pc:picChg>
        <pc:picChg chg="add mod">
          <ac:chgData name="ALEXANDRE" userId="734048d45b8f99b5" providerId="LiveId" clId="{1D7C2194-00B2-4057-B7B3-6C15E159C475}" dt="2021-05-13T19:17:25.624" v="429" actId="1076"/>
          <ac:picMkLst>
            <pc:docMk/>
            <pc:sldMk cId="1458265869" sldId="461"/>
            <ac:picMk id="8196" creationId="{34071EBE-6224-481B-BB38-0A9E62F748CB}"/>
          </ac:picMkLst>
        </pc:picChg>
      </pc:sldChg>
      <pc:sldChg chg="del">
        <pc:chgData name="ALEXANDRE" userId="734048d45b8f99b5" providerId="LiveId" clId="{1D7C2194-00B2-4057-B7B3-6C15E159C475}" dt="2021-05-13T18:58:15.824" v="52" actId="47"/>
        <pc:sldMkLst>
          <pc:docMk/>
          <pc:sldMk cId="2015114319" sldId="461"/>
        </pc:sldMkLst>
      </pc:sldChg>
      <pc:sldChg chg="modSp add mod">
        <pc:chgData name="ALEXANDRE" userId="734048d45b8f99b5" providerId="LiveId" clId="{1D7C2194-00B2-4057-B7B3-6C15E159C475}" dt="2021-05-13T20:51:01.769" v="1005" actId="1076"/>
        <pc:sldMkLst>
          <pc:docMk/>
          <pc:sldMk cId="937971555" sldId="462"/>
        </pc:sldMkLst>
        <pc:spChg chg="mod">
          <ac:chgData name="ALEXANDRE" userId="734048d45b8f99b5" providerId="LiveId" clId="{1D7C2194-00B2-4057-B7B3-6C15E159C475}" dt="2021-05-13T20:51:01.769" v="1005" actId="1076"/>
          <ac:spMkLst>
            <pc:docMk/>
            <pc:sldMk cId="937971555" sldId="462"/>
            <ac:spMk id="2" creationId="{44433B1D-8818-491D-BE81-28A23CEDA782}"/>
          </ac:spMkLst>
        </pc:spChg>
      </pc:sldChg>
      <pc:sldChg chg="del">
        <pc:chgData name="ALEXANDRE" userId="734048d45b8f99b5" providerId="LiveId" clId="{1D7C2194-00B2-4057-B7B3-6C15E159C475}" dt="2021-05-13T18:58:15.824" v="52" actId="47"/>
        <pc:sldMkLst>
          <pc:docMk/>
          <pc:sldMk cId="3922176436" sldId="462"/>
        </pc:sldMkLst>
      </pc:sldChg>
      <pc:sldChg chg="del">
        <pc:chgData name="ALEXANDRE" userId="734048d45b8f99b5" providerId="LiveId" clId="{1D7C2194-00B2-4057-B7B3-6C15E159C475}" dt="2021-05-13T18:58:15.824" v="52" actId="47"/>
        <pc:sldMkLst>
          <pc:docMk/>
          <pc:sldMk cId="1712150255" sldId="463"/>
        </pc:sldMkLst>
      </pc:sldChg>
      <pc:sldChg chg="addSp modSp add mod">
        <pc:chgData name="ALEXANDRE" userId="734048d45b8f99b5" providerId="LiveId" clId="{1D7C2194-00B2-4057-B7B3-6C15E159C475}" dt="2021-05-13T19:23:16.968" v="568" actId="1076"/>
        <pc:sldMkLst>
          <pc:docMk/>
          <pc:sldMk cId="2829993625" sldId="463"/>
        </pc:sldMkLst>
        <pc:spChg chg="mod">
          <ac:chgData name="ALEXANDRE" userId="734048d45b8f99b5" providerId="LiveId" clId="{1D7C2194-00B2-4057-B7B3-6C15E159C475}" dt="2021-05-13T19:19:01.811" v="469" actId="27636"/>
          <ac:spMkLst>
            <pc:docMk/>
            <pc:sldMk cId="2829993625" sldId="463"/>
            <ac:spMk id="2" creationId="{2674A3AE-B806-41A6-A98E-44E2B1FED83C}"/>
          </ac:spMkLst>
        </pc:spChg>
        <pc:spChg chg="mod">
          <ac:chgData name="ALEXANDRE" userId="734048d45b8f99b5" providerId="LiveId" clId="{1D7C2194-00B2-4057-B7B3-6C15E159C475}" dt="2021-05-13T19:23:15.231" v="567" actId="1076"/>
          <ac:spMkLst>
            <pc:docMk/>
            <pc:sldMk cId="2829993625" sldId="463"/>
            <ac:spMk id="3" creationId="{CDF9BB88-1594-42AB-90A0-26E426D62B57}"/>
          </ac:spMkLst>
        </pc:spChg>
        <pc:picChg chg="add mod">
          <ac:chgData name="ALEXANDRE" userId="734048d45b8f99b5" providerId="LiveId" clId="{1D7C2194-00B2-4057-B7B3-6C15E159C475}" dt="2021-05-13T19:23:16.968" v="568" actId="1076"/>
          <ac:picMkLst>
            <pc:docMk/>
            <pc:sldMk cId="2829993625" sldId="463"/>
            <ac:picMk id="4" creationId="{FECACF01-E1A2-4F72-9691-ADD6F0024AAC}"/>
          </ac:picMkLst>
        </pc:picChg>
      </pc:sldChg>
      <pc:sldChg chg="del">
        <pc:chgData name="ALEXANDRE" userId="734048d45b8f99b5" providerId="LiveId" clId="{1D7C2194-00B2-4057-B7B3-6C15E159C475}" dt="2021-05-13T18:58:15.824" v="52" actId="47"/>
        <pc:sldMkLst>
          <pc:docMk/>
          <pc:sldMk cId="132659149" sldId="464"/>
        </pc:sldMkLst>
      </pc:sldChg>
      <pc:sldChg chg="modSp add mod">
        <pc:chgData name="ALEXANDRE" userId="734048d45b8f99b5" providerId="LiveId" clId="{1D7C2194-00B2-4057-B7B3-6C15E159C475}" dt="2021-05-13T19:22:22.861" v="555" actId="27636"/>
        <pc:sldMkLst>
          <pc:docMk/>
          <pc:sldMk cId="4270518510" sldId="464"/>
        </pc:sldMkLst>
        <pc:spChg chg="mod">
          <ac:chgData name="ALEXANDRE" userId="734048d45b8f99b5" providerId="LiveId" clId="{1D7C2194-00B2-4057-B7B3-6C15E159C475}" dt="2021-05-13T19:22:10.313" v="543" actId="20577"/>
          <ac:spMkLst>
            <pc:docMk/>
            <pc:sldMk cId="4270518510" sldId="464"/>
            <ac:spMk id="2" creationId="{2674A3AE-B806-41A6-A98E-44E2B1FED83C}"/>
          </ac:spMkLst>
        </pc:spChg>
        <pc:spChg chg="mod">
          <ac:chgData name="ALEXANDRE" userId="734048d45b8f99b5" providerId="LiveId" clId="{1D7C2194-00B2-4057-B7B3-6C15E159C475}" dt="2021-05-13T19:22:22.861" v="555" actId="27636"/>
          <ac:spMkLst>
            <pc:docMk/>
            <pc:sldMk cId="4270518510" sldId="464"/>
            <ac:spMk id="3" creationId="{CDF9BB88-1594-42AB-90A0-26E426D62B57}"/>
          </ac:spMkLst>
        </pc:spChg>
      </pc:sldChg>
      <pc:sldChg chg="add del">
        <pc:chgData name="ALEXANDRE" userId="734048d45b8f99b5" providerId="LiveId" clId="{1D7C2194-00B2-4057-B7B3-6C15E159C475}" dt="2021-05-13T20:26:59.782" v="570" actId="47"/>
        <pc:sldMkLst>
          <pc:docMk/>
          <pc:sldMk cId="1061104451" sldId="465"/>
        </pc:sldMkLst>
      </pc:sldChg>
      <pc:sldChg chg="del">
        <pc:chgData name="ALEXANDRE" userId="734048d45b8f99b5" providerId="LiveId" clId="{1D7C2194-00B2-4057-B7B3-6C15E159C475}" dt="2021-05-13T18:58:15.824" v="52" actId="47"/>
        <pc:sldMkLst>
          <pc:docMk/>
          <pc:sldMk cId="2015533796" sldId="465"/>
        </pc:sldMkLst>
      </pc:sldChg>
      <pc:sldChg chg="modSp new mod">
        <pc:chgData name="ALEXANDRE" userId="734048d45b8f99b5" providerId="LiveId" clId="{1D7C2194-00B2-4057-B7B3-6C15E159C475}" dt="2021-05-13T20:28:25.766" v="646" actId="1076"/>
        <pc:sldMkLst>
          <pc:docMk/>
          <pc:sldMk cId="4082194985" sldId="465"/>
        </pc:sldMkLst>
        <pc:spChg chg="mod">
          <ac:chgData name="ALEXANDRE" userId="734048d45b8f99b5" providerId="LiveId" clId="{1D7C2194-00B2-4057-B7B3-6C15E159C475}" dt="2021-05-13T20:27:59.589" v="636" actId="1076"/>
          <ac:spMkLst>
            <pc:docMk/>
            <pc:sldMk cId="4082194985" sldId="465"/>
            <ac:spMk id="2" creationId="{99C804EB-3B34-4881-BF54-D680AB8BDD41}"/>
          </ac:spMkLst>
        </pc:spChg>
        <pc:spChg chg="mod">
          <ac:chgData name="ALEXANDRE" userId="734048d45b8f99b5" providerId="LiveId" clId="{1D7C2194-00B2-4057-B7B3-6C15E159C475}" dt="2021-05-13T20:28:25.766" v="646" actId="1076"/>
          <ac:spMkLst>
            <pc:docMk/>
            <pc:sldMk cId="4082194985" sldId="465"/>
            <ac:spMk id="3" creationId="{CDFCC1E9-4F55-42CC-A50A-E45EA91F2043}"/>
          </ac:spMkLst>
        </pc:spChg>
      </pc:sldChg>
      <pc:sldChg chg="modSp add mod">
        <pc:chgData name="ALEXANDRE" userId="734048d45b8f99b5" providerId="LiveId" clId="{1D7C2194-00B2-4057-B7B3-6C15E159C475}" dt="2021-05-13T20:29:30.809" v="675" actId="27636"/>
        <pc:sldMkLst>
          <pc:docMk/>
          <pc:sldMk cId="741629854" sldId="466"/>
        </pc:sldMkLst>
        <pc:spChg chg="mod">
          <ac:chgData name="ALEXANDRE" userId="734048d45b8f99b5" providerId="LiveId" clId="{1D7C2194-00B2-4057-B7B3-6C15E159C475}" dt="2021-05-13T20:29:30.809" v="675" actId="27636"/>
          <ac:spMkLst>
            <pc:docMk/>
            <pc:sldMk cId="741629854" sldId="466"/>
            <ac:spMk id="3" creationId="{CDFCC1E9-4F55-42CC-A50A-E45EA91F2043}"/>
          </ac:spMkLst>
        </pc:spChg>
      </pc:sldChg>
      <pc:sldChg chg="del">
        <pc:chgData name="ALEXANDRE" userId="734048d45b8f99b5" providerId="LiveId" clId="{1D7C2194-00B2-4057-B7B3-6C15E159C475}" dt="2021-05-13T18:58:15.824" v="52" actId="47"/>
        <pc:sldMkLst>
          <pc:docMk/>
          <pc:sldMk cId="3985543000" sldId="466"/>
        </pc:sldMkLst>
      </pc:sldChg>
      <pc:sldChg chg="del">
        <pc:chgData name="ALEXANDRE" userId="734048d45b8f99b5" providerId="LiveId" clId="{1D7C2194-00B2-4057-B7B3-6C15E159C475}" dt="2021-05-13T18:58:15.824" v="52" actId="47"/>
        <pc:sldMkLst>
          <pc:docMk/>
          <pc:sldMk cId="1211633334" sldId="467"/>
        </pc:sldMkLst>
      </pc:sldChg>
      <pc:sldChg chg="modSp add mod">
        <pc:chgData name="ALEXANDRE" userId="734048d45b8f99b5" providerId="LiveId" clId="{1D7C2194-00B2-4057-B7B3-6C15E159C475}" dt="2021-05-13T20:30:04.480" v="695" actId="27636"/>
        <pc:sldMkLst>
          <pc:docMk/>
          <pc:sldMk cId="3019570748" sldId="467"/>
        </pc:sldMkLst>
        <pc:spChg chg="mod">
          <ac:chgData name="ALEXANDRE" userId="734048d45b8f99b5" providerId="LiveId" clId="{1D7C2194-00B2-4057-B7B3-6C15E159C475}" dt="2021-05-13T20:30:04.480" v="695" actId="27636"/>
          <ac:spMkLst>
            <pc:docMk/>
            <pc:sldMk cId="3019570748" sldId="467"/>
            <ac:spMk id="3" creationId="{CDFCC1E9-4F55-42CC-A50A-E45EA91F2043}"/>
          </ac:spMkLst>
        </pc:spChg>
      </pc:sldChg>
      <pc:sldChg chg="modSp add mod">
        <pc:chgData name="ALEXANDRE" userId="734048d45b8f99b5" providerId="LiveId" clId="{1D7C2194-00B2-4057-B7B3-6C15E159C475}" dt="2021-05-13T20:34:43.279" v="769" actId="5793"/>
        <pc:sldMkLst>
          <pc:docMk/>
          <pc:sldMk cId="2291505775" sldId="468"/>
        </pc:sldMkLst>
        <pc:spChg chg="mod">
          <ac:chgData name="ALEXANDRE" userId="734048d45b8f99b5" providerId="LiveId" clId="{1D7C2194-00B2-4057-B7B3-6C15E159C475}" dt="2021-05-13T20:31:21.373" v="715" actId="20577"/>
          <ac:spMkLst>
            <pc:docMk/>
            <pc:sldMk cId="2291505775" sldId="468"/>
            <ac:spMk id="2" creationId="{99C804EB-3B34-4881-BF54-D680AB8BDD41}"/>
          </ac:spMkLst>
        </pc:spChg>
        <pc:spChg chg="mod">
          <ac:chgData name="ALEXANDRE" userId="734048d45b8f99b5" providerId="LiveId" clId="{1D7C2194-00B2-4057-B7B3-6C15E159C475}" dt="2021-05-13T20:34:43.279" v="769" actId="5793"/>
          <ac:spMkLst>
            <pc:docMk/>
            <pc:sldMk cId="2291505775" sldId="468"/>
            <ac:spMk id="3" creationId="{CDFCC1E9-4F55-42CC-A50A-E45EA91F2043}"/>
          </ac:spMkLst>
        </pc:spChg>
      </pc:sldChg>
      <pc:sldChg chg="del">
        <pc:chgData name="ALEXANDRE" userId="734048d45b8f99b5" providerId="LiveId" clId="{1D7C2194-00B2-4057-B7B3-6C15E159C475}" dt="2021-05-13T18:58:15.824" v="52" actId="47"/>
        <pc:sldMkLst>
          <pc:docMk/>
          <pc:sldMk cId="3010481048" sldId="468"/>
        </pc:sldMkLst>
      </pc:sldChg>
      <pc:sldChg chg="del">
        <pc:chgData name="ALEXANDRE" userId="734048d45b8f99b5" providerId="LiveId" clId="{1D7C2194-00B2-4057-B7B3-6C15E159C475}" dt="2021-05-13T18:58:15.824" v="52" actId="47"/>
        <pc:sldMkLst>
          <pc:docMk/>
          <pc:sldMk cId="1792230160" sldId="469"/>
        </pc:sldMkLst>
      </pc:sldChg>
      <pc:sldChg chg="modSp add mod ord">
        <pc:chgData name="ALEXANDRE" userId="734048d45b8f99b5" providerId="LiveId" clId="{1D7C2194-00B2-4057-B7B3-6C15E159C475}" dt="2021-05-13T20:33:57.042" v="752"/>
        <pc:sldMkLst>
          <pc:docMk/>
          <pc:sldMk cId="2481991155" sldId="469"/>
        </pc:sldMkLst>
        <pc:spChg chg="mod">
          <ac:chgData name="ALEXANDRE" userId="734048d45b8f99b5" providerId="LiveId" clId="{1D7C2194-00B2-4057-B7B3-6C15E159C475}" dt="2021-05-13T20:33:54.453" v="750" actId="113"/>
          <ac:spMkLst>
            <pc:docMk/>
            <pc:sldMk cId="2481991155" sldId="469"/>
            <ac:spMk id="3" creationId="{CDFCC1E9-4F55-42CC-A50A-E45EA91F2043}"/>
          </ac:spMkLst>
        </pc:spChg>
      </pc:sldChg>
      <pc:sldChg chg="addSp delSp modSp add mod">
        <pc:chgData name="ALEXANDRE" userId="734048d45b8f99b5" providerId="LiveId" clId="{1D7C2194-00B2-4057-B7B3-6C15E159C475}" dt="2021-05-13T20:36:22.429" v="787" actId="478"/>
        <pc:sldMkLst>
          <pc:docMk/>
          <pc:sldMk cId="170930100" sldId="470"/>
        </pc:sldMkLst>
        <pc:spChg chg="mod">
          <ac:chgData name="ALEXANDRE" userId="734048d45b8f99b5" providerId="LiveId" clId="{1D7C2194-00B2-4057-B7B3-6C15E159C475}" dt="2021-05-13T20:35:44.406" v="781" actId="403"/>
          <ac:spMkLst>
            <pc:docMk/>
            <pc:sldMk cId="170930100" sldId="470"/>
            <ac:spMk id="3" creationId="{CDFCC1E9-4F55-42CC-A50A-E45EA91F2043}"/>
          </ac:spMkLst>
        </pc:spChg>
        <pc:picChg chg="add del mod">
          <ac:chgData name="ALEXANDRE" userId="734048d45b8f99b5" providerId="LiveId" clId="{1D7C2194-00B2-4057-B7B3-6C15E159C475}" dt="2021-05-13T20:36:22.429" v="787" actId="478"/>
          <ac:picMkLst>
            <pc:docMk/>
            <pc:sldMk cId="170930100" sldId="470"/>
            <ac:picMk id="5" creationId="{524453F6-D76F-4BF1-8877-63263B616186}"/>
          </ac:picMkLst>
        </pc:picChg>
      </pc:sldChg>
      <pc:sldChg chg="del">
        <pc:chgData name="ALEXANDRE" userId="734048d45b8f99b5" providerId="LiveId" clId="{1D7C2194-00B2-4057-B7B3-6C15E159C475}" dt="2021-05-13T18:58:15.824" v="52" actId="47"/>
        <pc:sldMkLst>
          <pc:docMk/>
          <pc:sldMk cId="668532316" sldId="470"/>
        </pc:sldMkLst>
      </pc:sldChg>
      <pc:sldChg chg="addSp delSp modSp add mod">
        <pc:chgData name="ALEXANDRE" userId="734048d45b8f99b5" providerId="LiveId" clId="{1D7C2194-00B2-4057-B7B3-6C15E159C475}" dt="2021-05-13T20:42:16.577" v="883" actId="1076"/>
        <pc:sldMkLst>
          <pc:docMk/>
          <pc:sldMk cId="726067708" sldId="471"/>
        </pc:sldMkLst>
        <pc:spChg chg="mod">
          <ac:chgData name="ALEXANDRE" userId="734048d45b8f99b5" providerId="LiveId" clId="{1D7C2194-00B2-4057-B7B3-6C15E159C475}" dt="2021-05-13T20:36:26.590" v="788" actId="6549"/>
          <ac:spMkLst>
            <pc:docMk/>
            <pc:sldMk cId="726067708" sldId="471"/>
            <ac:spMk id="3" creationId="{CDFCC1E9-4F55-42CC-A50A-E45EA91F2043}"/>
          </ac:spMkLst>
        </pc:spChg>
        <pc:spChg chg="add mod">
          <ac:chgData name="ALEXANDRE" userId="734048d45b8f99b5" providerId="LiveId" clId="{1D7C2194-00B2-4057-B7B3-6C15E159C475}" dt="2021-05-13T20:37:23.522" v="809" actId="1076"/>
          <ac:spMkLst>
            <pc:docMk/>
            <pc:sldMk cId="726067708" sldId="471"/>
            <ac:spMk id="8" creationId="{5C75D6C8-F35F-4DBF-AB5C-EE42EB8A5B37}"/>
          </ac:spMkLst>
        </pc:spChg>
        <pc:picChg chg="mod">
          <ac:chgData name="ALEXANDRE" userId="734048d45b8f99b5" providerId="LiveId" clId="{1D7C2194-00B2-4057-B7B3-6C15E159C475}" dt="2021-05-13T20:38:46.177" v="828" actId="14100"/>
          <ac:picMkLst>
            <pc:docMk/>
            <pc:sldMk cId="726067708" sldId="471"/>
            <ac:picMk id="5" creationId="{524453F6-D76F-4BF1-8877-63263B616186}"/>
          </ac:picMkLst>
        </pc:picChg>
        <pc:picChg chg="add del">
          <ac:chgData name="ALEXANDRE" userId="734048d45b8f99b5" providerId="LiveId" clId="{1D7C2194-00B2-4057-B7B3-6C15E159C475}" dt="2021-05-13T20:36:37.301" v="791" actId="22"/>
          <ac:picMkLst>
            <pc:docMk/>
            <pc:sldMk cId="726067708" sldId="471"/>
            <ac:picMk id="6" creationId="{4B8AF8FE-2348-4497-889F-11F0C3D77F80}"/>
          </ac:picMkLst>
        </pc:picChg>
        <pc:picChg chg="add mod">
          <ac:chgData name="ALEXANDRE" userId="734048d45b8f99b5" providerId="LiveId" clId="{1D7C2194-00B2-4057-B7B3-6C15E159C475}" dt="2021-05-13T20:42:16.577" v="883" actId="1076"/>
          <ac:picMkLst>
            <pc:docMk/>
            <pc:sldMk cId="726067708" sldId="471"/>
            <ac:picMk id="10" creationId="{79DD3477-F8BD-424D-87EA-9AF49A00BC3B}"/>
          </ac:picMkLst>
        </pc:picChg>
      </pc:sldChg>
      <pc:sldChg chg="del">
        <pc:chgData name="ALEXANDRE" userId="734048d45b8f99b5" providerId="LiveId" clId="{1D7C2194-00B2-4057-B7B3-6C15E159C475}" dt="2021-05-13T18:58:15.824" v="52" actId="47"/>
        <pc:sldMkLst>
          <pc:docMk/>
          <pc:sldMk cId="2482106432" sldId="471"/>
        </pc:sldMkLst>
      </pc:sldChg>
      <pc:sldChg chg="del">
        <pc:chgData name="ALEXANDRE" userId="734048d45b8f99b5" providerId="LiveId" clId="{1D7C2194-00B2-4057-B7B3-6C15E159C475}" dt="2021-05-13T18:58:15.824" v="52" actId="47"/>
        <pc:sldMkLst>
          <pc:docMk/>
          <pc:sldMk cId="1618289063" sldId="472"/>
        </pc:sldMkLst>
      </pc:sldChg>
      <pc:sldChg chg="addSp delSp modSp add mod">
        <pc:chgData name="ALEXANDRE" userId="734048d45b8f99b5" providerId="LiveId" clId="{1D7C2194-00B2-4057-B7B3-6C15E159C475}" dt="2021-05-13T20:42:14.171" v="882" actId="1076"/>
        <pc:sldMkLst>
          <pc:docMk/>
          <pc:sldMk cId="3421450410" sldId="472"/>
        </pc:sldMkLst>
        <pc:spChg chg="del">
          <ac:chgData name="ALEXANDRE" userId="734048d45b8f99b5" providerId="LiveId" clId="{1D7C2194-00B2-4057-B7B3-6C15E159C475}" dt="2021-05-13T20:37:57.081" v="817" actId="478"/>
          <ac:spMkLst>
            <pc:docMk/>
            <pc:sldMk cId="3421450410" sldId="472"/>
            <ac:spMk id="8" creationId="{5C75D6C8-F35F-4DBF-AB5C-EE42EB8A5B37}"/>
          </ac:spMkLst>
        </pc:spChg>
        <pc:spChg chg="add mod">
          <ac:chgData name="ALEXANDRE" userId="734048d45b8f99b5" providerId="LiveId" clId="{1D7C2194-00B2-4057-B7B3-6C15E159C475}" dt="2021-05-13T20:38:02.438" v="819" actId="1076"/>
          <ac:spMkLst>
            <pc:docMk/>
            <pc:sldMk cId="3421450410" sldId="472"/>
            <ac:spMk id="9" creationId="{17D01EE7-1DA9-4299-B9CD-4FF7B0DD3822}"/>
          </ac:spMkLst>
        </pc:spChg>
        <pc:picChg chg="del">
          <ac:chgData name="ALEXANDRE" userId="734048d45b8f99b5" providerId="LiveId" clId="{1D7C2194-00B2-4057-B7B3-6C15E159C475}" dt="2021-05-13T20:37:42.182" v="812" actId="478"/>
          <ac:picMkLst>
            <pc:docMk/>
            <pc:sldMk cId="3421450410" sldId="472"/>
            <ac:picMk id="5" creationId="{524453F6-D76F-4BF1-8877-63263B616186}"/>
          </ac:picMkLst>
        </pc:picChg>
        <pc:picChg chg="add mod">
          <ac:chgData name="ALEXANDRE" userId="734048d45b8f99b5" providerId="LiveId" clId="{1D7C2194-00B2-4057-B7B3-6C15E159C475}" dt="2021-05-13T20:38:38.562" v="825" actId="1076"/>
          <ac:picMkLst>
            <pc:docMk/>
            <pc:sldMk cId="3421450410" sldId="472"/>
            <ac:picMk id="7" creationId="{CA1212D6-D1E7-4761-9F5B-C7A8C980D647}"/>
          </ac:picMkLst>
        </pc:picChg>
        <pc:picChg chg="mod">
          <ac:chgData name="ALEXANDRE" userId="734048d45b8f99b5" providerId="LiveId" clId="{1D7C2194-00B2-4057-B7B3-6C15E159C475}" dt="2021-05-13T20:42:14.171" v="882" actId="1076"/>
          <ac:picMkLst>
            <pc:docMk/>
            <pc:sldMk cId="3421450410" sldId="472"/>
            <ac:picMk id="10" creationId="{79DD3477-F8BD-424D-87EA-9AF49A00BC3B}"/>
          </ac:picMkLst>
        </pc:picChg>
      </pc:sldChg>
      <pc:sldChg chg="del">
        <pc:chgData name="ALEXANDRE" userId="734048d45b8f99b5" providerId="LiveId" clId="{1D7C2194-00B2-4057-B7B3-6C15E159C475}" dt="2021-05-13T18:58:15.824" v="52" actId="47"/>
        <pc:sldMkLst>
          <pc:docMk/>
          <pc:sldMk cId="785740439" sldId="473"/>
        </pc:sldMkLst>
      </pc:sldChg>
      <pc:sldChg chg="delSp modSp add mod">
        <pc:chgData name="ALEXANDRE" userId="734048d45b8f99b5" providerId="LiveId" clId="{1D7C2194-00B2-4057-B7B3-6C15E159C475}" dt="2021-05-13T20:42:11.192" v="881" actId="1076"/>
        <pc:sldMkLst>
          <pc:docMk/>
          <pc:sldMk cId="1460265650" sldId="473"/>
        </pc:sldMkLst>
        <pc:spChg chg="mod">
          <ac:chgData name="ALEXANDRE" userId="734048d45b8f99b5" providerId="LiveId" clId="{1D7C2194-00B2-4057-B7B3-6C15E159C475}" dt="2021-05-13T20:40:25.300" v="854" actId="207"/>
          <ac:spMkLst>
            <pc:docMk/>
            <pc:sldMk cId="1460265650" sldId="473"/>
            <ac:spMk id="3" creationId="{CDFCC1E9-4F55-42CC-A50A-E45EA91F2043}"/>
          </ac:spMkLst>
        </pc:spChg>
        <pc:spChg chg="del">
          <ac:chgData name="ALEXANDRE" userId="734048d45b8f99b5" providerId="LiveId" clId="{1D7C2194-00B2-4057-B7B3-6C15E159C475}" dt="2021-05-13T20:39:29.865" v="830" actId="478"/>
          <ac:spMkLst>
            <pc:docMk/>
            <pc:sldMk cId="1460265650" sldId="473"/>
            <ac:spMk id="9" creationId="{17D01EE7-1DA9-4299-B9CD-4FF7B0DD3822}"/>
          </ac:spMkLst>
        </pc:spChg>
        <pc:picChg chg="del">
          <ac:chgData name="ALEXANDRE" userId="734048d45b8f99b5" providerId="LiveId" clId="{1D7C2194-00B2-4057-B7B3-6C15E159C475}" dt="2021-05-13T20:39:29.865" v="830" actId="478"/>
          <ac:picMkLst>
            <pc:docMk/>
            <pc:sldMk cId="1460265650" sldId="473"/>
            <ac:picMk id="7" creationId="{CA1212D6-D1E7-4761-9F5B-C7A8C980D647}"/>
          </ac:picMkLst>
        </pc:picChg>
        <pc:picChg chg="mod">
          <ac:chgData name="ALEXANDRE" userId="734048d45b8f99b5" providerId="LiveId" clId="{1D7C2194-00B2-4057-B7B3-6C15E159C475}" dt="2021-05-13T20:42:11.192" v="881" actId="1076"/>
          <ac:picMkLst>
            <pc:docMk/>
            <pc:sldMk cId="1460265650" sldId="473"/>
            <ac:picMk id="10" creationId="{79DD3477-F8BD-424D-87EA-9AF49A00BC3B}"/>
          </ac:picMkLst>
        </pc:picChg>
      </pc:sldChg>
      <pc:sldChg chg="addSp modSp add mod">
        <pc:chgData name="ALEXANDRE" userId="734048d45b8f99b5" providerId="LiveId" clId="{1D7C2194-00B2-4057-B7B3-6C15E159C475}" dt="2021-05-13T20:42:08.568" v="880" actId="1076"/>
        <pc:sldMkLst>
          <pc:docMk/>
          <pc:sldMk cId="1549568891" sldId="474"/>
        </pc:sldMkLst>
        <pc:spChg chg="mod">
          <ac:chgData name="ALEXANDRE" userId="734048d45b8f99b5" providerId="LiveId" clId="{1D7C2194-00B2-4057-B7B3-6C15E159C475}" dt="2021-05-13T20:41:59.858" v="875" actId="27636"/>
          <ac:spMkLst>
            <pc:docMk/>
            <pc:sldMk cId="1549568891" sldId="474"/>
            <ac:spMk id="3" creationId="{CDFCC1E9-4F55-42CC-A50A-E45EA91F2043}"/>
          </ac:spMkLst>
        </pc:spChg>
        <pc:picChg chg="add mod">
          <ac:chgData name="ALEXANDRE" userId="734048d45b8f99b5" providerId="LiveId" clId="{1D7C2194-00B2-4057-B7B3-6C15E159C475}" dt="2021-05-13T20:42:08.568" v="880" actId="1076"/>
          <ac:picMkLst>
            <pc:docMk/>
            <pc:sldMk cId="1549568891" sldId="474"/>
            <ac:picMk id="5" creationId="{308A5E98-2DB9-4A92-9D01-326EC1CCA504}"/>
          </ac:picMkLst>
        </pc:picChg>
        <pc:picChg chg="mod">
          <ac:chgData name="ALEXANDRE" userId="734048d45b8f99b5" providerId="LiveId" clId="{1D7C2194-00B2-4057-B7B3-6C15E159C475}" dt="2021-05-13T20:42:06.877" v="879" actId="1076"/>
          <ac:picMkLst>
            <pc:docMk/>
            <pc:sldMk cId="1549568891" sldId="474"/>
            <ac:picMk id="10" creationId="{79DD3477-F8BD-424D-87EA-9AF49A00BC3B}"/>
          </ac:picMkLst>
        </pc:picChg>
      </pc:sldChg>
      <pc:sldChg chg="del">
        <pc:chgData name="ALEXANDRE" userId="734048d45b8f99b5" providerId="LiveId" clId="{1D7C2194-00B2-4057-B7B3-6C15E159C475}" dt="2021-05-13T18:58:15.824" v="52" actId="47"/>
        <pc:sldMkLst>
          <pc:docMk/>
          <pc:sldMk cId="2320837003" sldId="474"/>
        </pc:sldMkLst>
      </pc:sldChg>
      <pc:sldChg chg="del">
        <pc:chgData name="ALEXANDRE" userId="734048d45b8f99b5" providerId="LiveId" clId="{1D7C2194-00B2-4057-B7B3-6C15E159C475}" dt="2021-05-13T18:58:15.824" v="52" actId="47"/>
        <pc:sldMkLst>
          <pc:docMk/>
          <pc:sldMk cId="1591153476" sldId="475"/>
        </pc:sldMkLst>
      </pc:sldChg>
      <pc:sldChg chg="addSp delSp modSp add mod">
        <pc:chgData name="ALEXANDRE" userId="734048d45b8f99b5" providerId="LiveId" clId="{1D7C2194-00B2-4057-B7B3-6C15E159C475}" dt="2021-05-13T20:51:50.227" v="1012" actId="27636"/>
        <pc:sldMkLst>
          <pc:docMk/>
          <pc:sldMk cId="3415437075" sldId="475"/>
        </pc:sldMkLst>
        <pc:spChg chg="del">
          <ac:chgData name="ALEXANDRE" userId="734048d45b8f99b5" providerId="LiveId" clId="{1D7C2194-00B2-4057-B7B3-6C15E159C475}" dt="2021-05-13T20:51:42.718" v="1006" actId="478"/>
          <ac:spMkLst>
            <pc:docMk/>
            <pc:sldMk cId="3415437075" sldId="475"/>
            <ac:spMk id="2" creationId="{99C804EB-3B34-4881-BF54-D680AB8BDD41}"/>
          </ac:spMkLst>
        </pc:spChg>
        <pc:spChg chg="mod">
          <ac:chgData name="ALEXANDRE" userId="734048d45b8f99b5" providerId="LiveId" clId="{1D7C2194-00B2-4057-B7B3-6C15E159C475}" dt="2021-05-13T20:51:50.227" v="1012" actId="27636"/>
          <ac:spMkLst>
            <pc:docMk/>
            <pc:sldMk cId="3415437075" sldId="475"/>
            <ac:spMk id="3" creationId="{CDFCC1E9-4F55-42CC-A50A-E45EA91F2043}"/>
          </ac:spMkLst>
        </pc:spChg>
        <pc:spChg chg="add del mod">
          <ac:chgData name="ALEXANDRE" userId="734048d45b8f99b5" providerId="LiveId" clId="{1D7C2194-00B2-4057-B7B3-6C15E159C475}" dt="2021-05-13T20:51:44.276" v="1007" actId="478"/>
          <ac:spMkLst>
            <pc:docMk/>
            <pc:sldMk cId="3415437075" sldId="475"/>
            <ac:spMk id="8" creationId="{0B371DC7-84CF-49A9-8B05-40AD9A32E978}"/>
          </ac:spMkLst>
        </pc:spChg>
        <pc:picChg chg="del">
          <ac:chgData name="ALEXANDRE" userId="734048d45b8f99b5" providerId="LiveId" clId="{1D7C2194-00B2-4057-B7B3-6C15E159C475}" dt="2021-05-13T20:43:20.184" v="912" actId="478"/>
          <ac:picMkLst>
            <pc:docMk/>
            <pc:sldMk cId="3415437075" sldId="475"/>
            <ac:picMk id="5" creationId="{308A5E98-2DB9-4A92-9D01-326EC1CCA504}"/>
          </ac:picMkLst>
        </pc:picChg>
        <pc:picChg chg="add mod">
          <ac:chgData name="ALEXANDRE" userId="734048d45b8f99b5" providerId="LiveId" clId="{1D7C2194-00B2-4057-B7B3-6C15E159C475}" dt="2021-05-13T20:43:57.271" v="921" actId="1076"/>
          <ac:picMkLst>
            <pc:docMk/>
            <pc:sldMk cId="3415437075" sldId="475"/>
            <ac:picMk id="6" creationId="{1E0E1676-4EC4-495B-8743-6B745BA5EC78}"/>
          </ac:picMkLst>
        </pc:picChg>
      </pc:sldChg>
      <pc:sldChg chg="del">
        <pc:chgData name="ALEXANDRE" userId="734048d45b8f99b5" providerId="LiveId" clId="{1D7C2194-00B2-4057-B7B3-6C15E159C475}" dt="2021-05-13T18:58:15.824" v="52" actId="47"/>
        <pc:sldMkLst>
          <pc:docMk/>
          <pc:sldMk cId="1197526855" sldId="476"/>
        </pc:sldMkLst>
      </pc:sldChg>
      <pc:sldChg chg="addSp delSp modSp add mod">
        <pc:chgData name="ALEXANDRE" userId="734048d45b8f99b5" providerId="LiveId" clId="{1D7C2194-00B2-4057-B7B3-6C15E159C475}" dt="2021-05-13T20:52:00.818" v="1017" actId="27636"/>
        <pc:sldMkLst>
          <pc:docMk/>
          <pc:sldMk cId="2316926106" sldId="476"/>
        </pc:sldMkLst>
        <pc:spChg chg="del">
          <ac:chgData name="ALEXANDRE" userId="734048d45b8f99b5" providerId="LiveId" clId="{1D7C2194-00B2-4057-B7B3-6C15E159C475}" dt="2021-05-13T20:51:54.624" v="1013" actId="478"/>
          <ac:spMkLst>
            <pc:docMk/>
            <pc:sldMk cId="2316926106" sldId="476"/>
            <ac:spMk id="2" creationId="{99C804EB-3B34-4881-BF54-D680AB8BDD41}"/>
          </ac:spMkLst>
        </pc:spChg>
        <pc:spChg chg="mod">
          <ac:chgData name="ALEXANDRE" userId="734048d45b8f99b5" providerId="LiveId" clId="{1D7C2194-00B2-4057-B7B3-6C15E159C475}" dt="2021-05-13T20:52:00.818" v="1017" actId="27636"/>
          <ac:spMkLst>
            <pc:docMk/>
            <pc:sldMk cId="2316926106" sldId="476"/>
            <ac:spMk id="3" creationId="{CDFCC1E9-4F55-42CC-A50A-E45EA91F2043}"/>
          </ac:spMkLst>
        </pc:spChg>
        <pc:spChg chg="add mod">
          <ac:chgData name="ALEXANDRE" userId="734048d45b8f99b5" providerId="LiveId" clId="{1D7C2194-00B2-4057-B7B3-6C15E159C475}" dt="2021-05-13T20:46:29.639" v="939" actId="1582"/>
          <ac:spMkLst>
            <pc:docMk/>
            <pc:sldMk cId="2316926106" sldId="476"/>
            <ac:spMk id="4" creationId="{47BAD6A5-76C1-429F-81C5-FA8FAD829E92}"/>
          </ac:spMkLst>
        </pc:spChg>
        <pc:spChg chg="add mod">
          <ac:chgData name="ALEXANDRE" userId="734048d45b8f99b5" providerId="LiveId" clId="{1D7C2194-00B2-4057-B7B3-6C15E159C475}" dt="2021-05-13T20:47:36.277" v="955" actId="1076"/>
          <ac:spMkLst>
            <pc:docMk/>
            <pc:sldMk cId="2316926106" sldId="476"/>
            <ac:spMk id="8" creationId="{D49A3B7B-6C70-45A8-BB05-4A09904F3CC2}"/>
          </ac:spMkLst>
        </pc:spChg>
        <pc:spChg chg="add">
          <ac:chgData name="ALEXANDRE" userId="734048d45b8f99b5" providerId="LiveId" clId="{1D7C2194-00B2-4057-B7B3-6C15E159C475}" dt="2021-05-13T20:47:32.993" v="954" actId="11529"/>
          <ac:spMkLst>
            <pc:docMk/>
            <pc:sldMk cId="2316926106" sldId="476"/>
            <ac:spMk id="11" creationId="{A474093E-9F84-476B-BC0A-20BCF45570DC}"/>
          </ac:spMkLst>
        </pc:spChg>
        <pc:spChg chg="add del mod">
          <ac:chgData name="ALEXANDRE" userId="734048d45b8f99b5" providerId="LiveId" clId="{1D7C2194-00B2-4057-B7B3-6C15E159C475}" dt="2021-05-13T20:51:56.127" v="1014" actId="478"/>
          <ac:spMkLst>
            <pc:docMk/>
            <pc:sldMk cId="2316926106" sldId="476"/>
            <ac:spMk id="13" creationId="{43E34D89-7A20-4BDF-A604-4876C9312F51}"/>
          </ac:spMkLst>
        </pc:spChg>
        <pc:picChg chg="del">
          <ac:chgData name="ALEXANDRE" userId="734048d45b8f99b5" providerId="LiveId" clId="{1D7C2194-00B2-4057-B7B3-6C15E159C475}" dt="2021-05-13T20:44:58.728" v="923" actId="478"/>
          <ac:picMkLst>
            <pc:docMk/>
            <pc:sldMk cId="2316926106" sldId="476"/>
            <ac:picMk id="6" creationId="{1E0E1676-4EC4-495B-8743-6B745BA5EC78}"/>
          </ac:picMkLst>
        </pc:picChg>
        <pc:picChg chg="add mod">
          <ac:chgData name="ALEXANDRE" userId="734048d45b8f99b5" providerId="LiveId" clId="{1D7C2194-00B2-4057-B7B3-6C15E159C475}" dt="2021-05-13T20:47:10.867" v="952" actId="1076"/>
          <ac:picMkLst>
            <pc:docMk/>
            <pc:sldMk cId="2316926106" sldId="476"/>
            <ac:picMk id="9" creationId="{81998B61-C9C3-467B-836D-C174DAAA9DBE}"/>
          </ac:picMkLst>
        </pc:picChg>
      </pc:sldChg>
      <pc:sldChg chg="addSp delSp modSp add mod">
        <pc:chgData name="ALEXANDRE" userId="734048d45b8f99b5" providerId="LiveId" clId="{1D7C2194-00B2-4057-B7B3-6C15E159C475}" dt="2021-05-13T20:52:12.812" v="1023" actId="404"/>
        <pc:sldMkLst>
          <pc:docMk/>
          <pc:sldMk cId="702708444" sldId="477"/>
        </pc:sldMkLst>
        <pc:spChg chg="del">
          <ac:chgData name="ALEXANDRE" userId="734048d45b8f99b5" providerId="LiveId" clId="{1D7C2194-00B2-4057-B7B3-6C15E159C475}" dt="2021-05-13T20:52:04.855" v="1018" actId="478"/>
          <ac:spMkLst>
            <pc:docMk/>
            <pc:sldMk cId="702708444" sldId="477"/>
            <ac:spMk id="2" creationId="{99C804EB-3B34-4881-BF54-D680AB8BDD41}"/>
          </ac:spMkLst>
        </pc:spChg>
        <pc:spChg chg="mod">
          <ac:chgData name="ALEXANDRE" userId="734048d45b8f99b5" providerId="LiveId" clId="{1D7C2194-00B2-4057-B7B3-6C15E159C475}" dt="2021-05-13T20:52:12.812" v="1023" actId="404"/>
          <ac:spMkLst>
            <pc:docMk/>
            <pc:sldMk cId="702708444" sldId="477"/>
            <ac:spMk id="3" creationId="{CDFCC1E9-4F55-42CC-A50A-E45EA91F2043}"/>
          </ac:spMkLst>
        </pc:spChg>
        <pc:spChg chg="del">
          <ac:chgData name="ALEXANDRE" userId="734048d45b8f99b5" providerId="LiveId" clId="{1D7C2194-00B2-4057-B7B3-6C15E159C475}" dt="2021-05-13T20:48:27.441" v="967" actId="478"/>
          <ac:spMkLst>
            <pc:docMk/>
            <pc:sldMk cId="702708444" sldId="477"/>
            <ac:spMk id="4" creationId="{47BAD6A5-76C1-429F-81C5-FA8FAD829E92}"/>
          </ac:spMkLst>
        </pc:spChg>
        <pc:spChg chg="add del mod">
          <ac:chgData name="ALEXANDRE" userId="734048d45b8f99b5" providerId="LiveId" clId="{1D7C2194-00B2-4057-B7B3-6C15E159C475}" dt="2021-05-13T20:52:06.105" v="1019" actId="478"/>
          <ac:spMkLst>
            <pc:docMk/>
            <pc:sldMk cId="702708444" sldId="477"/>
            <ac:spMk id="6" creationId="{EA64B21A-1887-4C8D-9CFB-BD1889634B01}"/>
          </ac:spMkLst>
        </pc:spChg>
        <pc:spChg chg="del">
          <ac:chgData name="ALEXANDRE" userId="734048d45b8f99b5" providerId="LiveId" clId="{1D7C2194-00B2-4057-B7B3-6C15E159C475}" dt="2021-05-13T20:48:12.922" v="962" actId="478"/>
          <ac:spMkLst>
            <pc:docMk/>
            <pc:sldMk cId="702708444" sldId="477"/>
            <ac:spMk id="8" creationId="{D49A3B7B-6C70-45A8-BB05-4A09904F3CC2}"/>
          </ac:spMkLst>
        </pc:spChg>
        <pc:spChg chg="del">
          <ac:chgData name="ALEXANDRE" userId="734048d45b8f99b5" providerId="LiveId" clId="{1D7C2194-00B2-4057-B7B3-6C15E159C475}" dt="2021-05-13T20:48:12.922" v="962" actId="478"/>
          <ac:spMkLst>
            <pc:docMk/>
            <pc:sldMk cId="702708444" sldId="477"/>
            <ac:spMk id="11" creationId="{A474093E-9F84-476B-BC0A-20BCF45570DC}"/>
          </ac:spMkLst>
        </pc:spChg>
        <pc:picChg chg="del">
          <ac:chgData name="ALEXANDRE" userId="734048d45b8f99b5" providerId="LiveId" clId="{1D7C2194-00B2-4057-B7B3-6C15E159C475}" dt="2021-05-13T20:48:12.922" v="962" actId="478"/>
          <ac:picMkLst>
            <pc:docMk/>
            <pc:sldMk cId="702708444" sldId="477"/>
            <ac:picMk id="9" creationId="{81998B61-C9C3-467B-836D-C174DAAA9DBE}"/>
          </ac:picMkLst>
        </pc:picChg>
        <pc:picChg chg="del">
          <ac:chgData name="ALEXANDRE" userId="734048d45b8f99b5" providerId="LiveId" clId="{1D7C2194-00B2-4057-B7B3-6C15E159C475}" dt="2021-05-13T20:48:27.441" v="967" actId="478"/>
          <ac:picMkLst>
            <pc:docMk/>
            <pc:sldMk cId="702708444" sldId="477"/>
            <ac:picMk id="10" creationId="{79DD3477-F8BD-424D-87EA-9AF49A00BC3B}"/>
          </ac:picMkLst>
        </pc:picChg>
      </pc:sldChg>
      <pc:sldChg chg="del">
        <pc:chgData name="ALEXANDRE" userId="734048d45b8f99b5" providerId="LiveId" clId="{1D7C2194-00B2-4057-B7B3-6C15E159C475}" dt="2021-05-13T18:58:15.824" v="52" actId="47"/>
        <pc:sldMkLst>
          <pc:docMk/>
          <pc:sldMk cId="3938257043" sldId="477"/>
        </pc:sldMkLst>
      </pc:sldChg>
      <pc:sldChg chg="del">
        <pc:chgData name="ALEXANDRE" userId="734048d45b8f99b5" providerId="LiveId" clId="{1D7C2194-00B2-4057-B7B3-6C15E159C475}" dt="2021-05-13T18:58:15.824" v="52" actId="47"/>
        <pc:sldMkLst>
          <pc:docMk/>
          <pc:sldMk cId="484309437" sldId="478"/>
        </pc:sldMkLst>
      </pc:sldChg>
      <pc:sldChg chg="modSp add mod">
        <pc:chgData name="ALEXANDRE" userId="734048d45b8f99b5" providerId="LiveId" clId="{1D7C2194-00B2-4057-B7B3-6C15E159C475}" dt="2021-05-13T20:55:09.707" v="1064" actId="1076"/>
        <pc:sldMkLst>
          <pc:docMk/>
          <pc:sldMk cId="2599966394" sldId="478"/>
        </pc:sldMkLst>
        <pc:spChg chg="mod">
          <ac:chgData name="ALEXANDRE" userId="734048d45b8f99b5" providerId="LiveId" clId="{1D7C2194-00B2-4057-B7B3-6C15E159C475}" dt="2021-05-13T20:55:09.707" v="1064" actId="1076"/>
          <ac:spMkLst>
            <pc:docMk/>
            <pc:sldMk cId="2599966394" sldId="478"/>
            <ac:spMk id="3" creationId="{CDFCC1E9-4F55-42CC-A50A-E45EA91F2043}"/>
          </ac:spMkLst>
        </pc:spChg>
      </pc:sldChg>
      <pc:sldChg chg="del">
        <pc:chgData name="ALEXANDRE" userId="734048d45b8f99b5" providerId="LiveId" clId="{1D7C2194-00B2-4057-B7B3-6C15E159C475}" dt="2021-05-13T18:58:15.824" v="52" actId="47"/>
        <pc:sldMkLst>
          <pc:docMk/>
          <pc:sldMk cId="3543770696" sldId="479"/>
        </pc:sldMkLst>
      </pc:sldChg>
      <pc:sldChg chg="modSp add mod">
        <pc:chgData name="ALEXANDRE" userId="734048d45b8f99b5" providerId="LiveId" clId="{1D7C2194-00B2-4057-B7B3-6C15E159C475}" dt="2021-05-13T20:55:58.828" v="1090" actId="1076"/>
        <pc:sldMkLst>
          <pc:docMk/>
          <pc:sldMk cId="3651808881" sldId="479"/>
        </pc:sldMkLst>
        <pc:spChg chg="mod">
          <ac:chgData name="ALEXANDRE" userId="734048d45b8f99b5" providerId="LiveId" clId="{1D7C2194-00B2-4057-B7B3-6C15E159C475}" dt="2021-05-13T20:55:58.828" v="1090" actId="1076"/>
          <ac:spMkLst>
            <pc:docMk/>
            <pc:sldMk cId="3651808881" sldId="479"/>
            <ac:spMk id="3" creationId="{CDFCC1E9-4F55-42CC-A50A-E45EA91F2043}"/>
          </ac:spMkLst>
        </pc:spChg>
      </pc:sldChg>
      <pc:sldChg chg="add del">
        <pc:chgData name="ALEXANDRE" userId="734048d45b8f99b5" providerId="LiveId" clId="{1D7C2194-00B2-4057-B7B3-6C15E159C475}" dt="2021-05-13T20:56:09.713" v="1092" actId="47"/>
        <pc:sldMkLst>
          <pc:docMk/>
          <pc:sldMk cId="1319528369" sldId="480"/>
        </pc:sldMkLst>
      </pc:sldChg>
      <pc:sldChg chg="addSp delSp modSp new mod">
        <pc:chgData name="ALEXANDRE" userId="734048d45b8f99b5" providerId="LiveId" clId="{1D7C2194-00B2-4057-B7B3-6C15E159C475}" dt="2021-05-13T20:59:12.370" v="1173" actId="2710"/>
        <pc:sldMkLst>
          <pc:docMk/>
          <pc:sldMk cId="1440323811" sldId="480"/>
        </pc:sldMkLst>
        <pc:spChg chg="mod">
          <ac:chgData name="ALEXANDRE" userId="734048d45b8f99b5" providerId="LiveId" clId="{1D7C2194-00B2-4057-B7B3-6C15E159C475}" dt="2021-05-13T20:56:15.922" v="1107" actId="20577"/>
          <ac:spMkLst>
            <pc:docMk/>
            <pc:sldMk cId="1440323811" sldId="480"/>
            <ac:spMk id="2" creationId="{A700A102-A5A5-4878-851C-F32A65802AF9}"/>
          </ac:spMkLst>
        </pc:spChg>
        <pc:spChg chg="mod">
          <ac:chgData name="ALEXANDRE" userId="734048d45b8f99b5" providerId="LiveId" clId="{1D7C2194-00B2-4057-B7B3-6C15E159C475}" dt="2021-05-13T20:59:12.370" v="1173" actId="2710"/>
          <ac:spMkLst>
            <pc:docMk/>
            <pc:sldMk cId="1440323811" sldId="480"/>
            <ac:spMk id="3" creationId="{1AD0F582-BA35-4959-ADA4-80BD69D10EF0}"/>
          </ac:spMkLst>
        </pc:spChg>
        <pc:picChg chg="add del mod">
          <ac:chgData name="ALEXANDRE" userId="734048d45b8f99b5" providerId="LiveId" clId="{1D7C2194-00B2-4057-B7B3-6C15E159C475}" dt="2021-05-13T20:58:58.133" v="1168" actId="478"/>
          <ac:picMkLst>
            <pc:docMk/>
            <pc:sldMk cId="1440323811" sldId="480"/>
            <ac:picMk id="9218" creationId="{FA629A49-AAEB-4486-8AEC-97DB4A450821}"/>
          </ac:picMkLst>
        </pc:picChg>
      </pc:sldChg>
      <pc:sldChg chg="del">
        <pc:chgData name="ALEXANDRE" userId="734048d45b8f99b5" providerId="LiveId" clId="{1D7C2194-00B2-4057-B7B3-6C15E159C475}" dt="2021-05-13T18:58:15.824" v="52" actId="47"/>
        <pc:sldMkLst>
          <pc:docMk/>
          <pc:sldMk cId="2822607057" sldId="480"/>
        </pc:sldMkLst>
      </pc:sldChg>
      <pc:sldChg chg="addSp delSp modSp add mod">
        <pc:chgData name="ALEXANDRE" userId="734048d45b8f99b5" providerId="LiveId" clId="{1D7C2194-00B2-4057-B7B3-6C15E159C475}" dt="2021-05-13T20:59:24.344" v="1180" actId="1076"/>
        <pc:sldMkLst>
          <pc:docMk/>
          <pc:sldMk cId="1255850621" sldId="481"/>
        </pc:sldMkLst>
        <pc:spChg chg="del">
          <ac:chgData name="ALEXANDRE" userId="734048d45b8f99b5" providerId="LiveId" clId="{1D7C2194-00B2-4057-B7B3-6C15E159C475}" dt="2021-05-13T20:59:14.792" v="1174" actId="478"/>
          <ac:spMkLst>
            <pc:docMk/>
            <pc:sldMk cId="1255850621" sldId="481"/>
            <ac:spMk id="3" creationId="{1AD0F582-BA35-4959-ADA4-80BD69D10EF0}"/>
          </ac:spMkLst>
        </pc:spChg>
        <pc:spChg chg="add del mod">
          <ac:chgData name="ALEXANDRE" userId="734048d45b8f99b5" providerId="LiveId" clId="{1D7C2194-00B2-4057-B7B3-6C15E159C475}" dt="2021-05-13T20:59:16.557" v="1175" actId="478"/>
          <ac:spMkLst>
            <pc:docMk/>
            <pc:sldMk cId="1255850621" sldId="481"/>
            <ac:spMk id="5" creationId="{BD09C7CB-C15B-475F-8B46-B91E11E727CF}"/>
          </ac:spMkLst>
        </pc:spChg>
        <pc:picChg chg="mod">
          <ac:chgData name="ALEXANDRE" userId="734048d45b8f99b5" providerId="LiveId" clId="{1D7C2194-00B2-4057-B7B3-6C15E159C475}" dt="2021-05-13T20:59:24.344" v="1180" actId="1076"/>
          <ac:picMkLst>
            <pc:docMk/>
            <pc:sldMk cId="1255850621" sldId="481"/>
            <ac:picMk id="9218" creationId="{FA629A49-AAEB-4486-8AEC-97DB4A450821}"/>
          </ac:picMkLst>
        </pc:picChg>
      </pc:sldChg>
      <pc:sldChg chg="del">
        <pc:chgData name="ALEXANDRE" userId="734048d45b8f99b5" providerId="LiveId" clId="{1D7C2194-00B2-4057-B7B3-6C15E159C475}" dt="2021-05-13T18:58:15.824" v="52" actId="47"/>
        <pc:sldMkLst>
          <pc:docMk/>
          <pc:sldMk cId="4164792974" sldId="481"/>
        </pc:sldMkLst>
      </pc:sldChg>
      <pc:sldChg chg="add">
        <pc:chgData name="ALEXANDRE" userId="734048d45b8f99b5" providerId="LiveId" clId="{1D7C2194-00B2-4057-B7B3-6C15E159C475}" dt="2021-05-13T21:00:27.230" v="1204"/>
        <pc:sldMkLst>
          <pc:docMk/>
          <pc:sldMk cId="5536239" sldId="482"/>
        </pc:sldMkLst>
      </pc:sldChg>
      <pc:sldChg chg="del">
        <pc:chgData name="ALEXANDRE" userId="734048d45b8f99b5" providerId="LiveId" clId="{1D7C2194-00B2-4057-B7B3-6C15E159C475}" dt="2021-05-13T18:58:15.824" v="52" actId="47"/>
        <pc:sldMkLst>
          <pc:docMk/>
          <pc:sldMk cId="386408555" sldId="482"/>
        </pc:sldMkLst>
      </pc:sldChg>
      <pc:sldChg chg="del">
        <pc:chgData name="ALEXANDRE" userId="734048d45b8f99b5" providerId="LiveId" clId="{1D7C2194-00B2-4057-B7B3-6C15E159C475}" dt="2021-05-13T18:58:15.824" v="52" actId="47"/>
        <pc:sldMkLst>
          <pc:docMk/>
          <pc:sldMk cId="1856505317" sldId="483"/>
        </pc:sldMkLst>
      </pc:sldChg>
      <pc:sldChg chg="del">
        <pc:chgData name="ALEXANDRE" userId="734048d45b8f99b5" providerId="LiveId" clId="{1D7C2194-00B2-4057-B7B3-6C15E159C475}" dt="2021-05-13T18:58:15.824" v="52" actId="47"/>
        <pc:sldMkLst>
          <pc:docMk/>
          <pc:sldMk cId="3382989394" sldId="484"/>
        </pc:sldMkLst>
      </pc:sldChg>
      <pc:sldChg chg="del">
        <pc:chgData name="ALEXANDRE" userId="734048d45b8f99b5" providerId="LiveId" clId="{1D7C2194-00B2-4057-B7B3-6C15E159C475}" dt="2021-05-13T18:58:15.824" v="52" actId="47"/>
        <pc:sldMkLst>
          <pc:docMk/>
          <pc:sldMk cId="281893564" sldId="485"/>
        </pc:sldMkLst>
      </pc:sldChg>
      <pc:sldChg chg="del">
        <pc:chgData name="ALEXANDRE" userId="734048d45b8f99b5" providerId="LiveId" clId="{1D7C2194-00B2-4057-B7B3-6C15E159C475}" dt="2021-05-13T18:58:15.824" v="52" actId="47"/>
        <pc:sldMkLst>
          <pc:docMk/>
          <pc:sldMk cId="577277808" sldId="486"/>
        </pc:sldMkLst>
      </pc:sldChg>
      <pc:sldChg chg="del">
        <pc:chgData name="ALEXANDRE" userId="734048d45b8f99b5" providerId="LiveId" clId="{1D7C2194-00B2-4057-B7B3-6C15E159C475}" dt="2021-05-13T18:58:15.824" v="52" actId="47"/>
        <pc:sldMkLst>
          <pc:docMk/>
          <pc:sldMk cId="537538526" sldId="487"/>
        </pc:sldMkLst>
      </pc:sldChg>
      <pc:sldChg chg="del">
        <pc:chgData name="ALEXANDRE" userId="734048d45b8f99b5" providerId="LiveId" clId="{1D7C2194-00B2-4057-B7B3-6C15E159C475}" dt="2021-05-13T18:58:15.824" v="52" actId="47"/>
        <pc:sldMkLst>
          <pc:docMk/>
          <pc:sldMk cId="1004553701" sldId="488"/>
        </pc:sldMkLst>
      </pc:sldChg>
      <pc:sldChg chg="del">
        <pc:chgData name="ALEXANDRE" userId="734048d45b8f99b5" providerId="LiveId" clId="{1D7C2194-00B2-4057-B7B3-6C15E159C475}" dt="2021-05-13T18:58:15.824" v="52" actId="47"/>
        <pc:sldMkLst>
          <pc:docMk/>
          <pc:sldMk cId="3529120564" sldId="489"/>
        </pc:sldMkLst>
      </pc:sldChg>
      <pc:sldChg chg="del">
        <pc:chgData name="ALEXANDRE" userId="734048d45b8f99b5" providerId="LiveId" clId="{1D7C2194-00B2-4057-B7B3-6C15E159C475}" dt="2021-05-13T18:58:15.824" v="52" actId="47"/>
        <pc:sldMkLst>
          <pc:docMk/>
          <pc:sldMk cId="2667035169" sldId="490"/>
        </pc:sldMkLst>
      </pc:sldChg>
      <pc:sldChg chg="del">
        <pc:chgData name="ALEXANDRE" userId="734048d45b8f99b5" providerId="LiveId" clId="{1D7C2194-00B2-4057-B7B3-6C15E159C475}" dt="2021-05-13T18:58:15.824" v="52" actId="47"/>
        <pc:sldMkLst>
          <pc:docMk/>
          <pc:sldMk cId="848385026" sldId="491"/>
        </pc:sldMkLst>
      </pc:sldChg>
      <pc:sldChg chg="del">
        <pc:chgData name="ALEXANDRE" userId="734048d45b8f99b5" providerId="LiveId" clId="{1D7C2194-00B2-4057-B7B3-6C15E159C475}" dt="2021-05-13T18:58:15.824" v="52" actId="47"/>
        <pc:sldMkLst>
          <pc:docMk/>
          <pc:sldMk cId="812656546" sldId="492"/>
        </pc:sldMkLst>
      </pc:sldChg>
      <pc:sldChg chg="del">
        <pc:chgData name="ALEXANDRE" userId="734048d45b8f99b5" providerId="LiveId" clId="{1D7C2194-00B2-4057-B7B3-6C15E159C475}" dt="2021-05-13T18:58:15.824" v="52" actId="47"/>
        <pc:sldMkLst>
          <pc:docMk/>
          <pc:sldMk cId="2189328127" sldId="493"/>
        </pc:sldMkLst>
      </pc:sldChg>
      <pc:sldChg chg="del">
        <pc:chgData name="ALEXANDRE" userId="734048d45b8f99b5" providerId="LiveId" clId="{1D7C2194-00B2-4057-B7B3-6C15E159C475}" dt="2021-05-13T18:58:15.824" v="52" actId="47"/>
        <pc:sldMkLst>
          <pc:docMk/>
          <pc:sldMk cId="3194762047" sldId="494"/>
        </pc:sldMkLst>
      </pc:sldChg>
      <pc:sldChg chg="del">
        <pc:chgData name="ALEXANDRE" userId="734048d45b8f99b5" providerId="LiveId" clId="{1D7C2194-00B2-4057-B7B3-6C15E159C475}" dt="2021-05-13T18:58:15.824" v="52" actId="47"/>
        <pc:sldMkLst>
          <pc:docMk/>
          <pc:sldMk cId="4243781188" sldId="495"/>
        </pc:sldMkLst>
      </pc:sldChg>
      <pc:sldChg chg="del">
        <pc:chgData name="ALEXANDRE" userId="734048d45b8f99b5" providerId="LiveId" clId="{1D7C2194-00B2-4057-B7B3-6C15E159C475}" dt="2021-05-13T18:58:15.824" v="52" actId="47"/>
        <pc:sldMkLst>
          <pc:docMk/>
          <pc:sldMk cId="749678434" sldId="496"/>
        </pc:sldMkLst>
      </pc:sldChg>
      <pc:sldChg chg="del">
        <pc:chgData name="ALEXANDRE" userId="734048d45b8f99b5" providerId="LiveId" clId="{1D7C2194-00B2-4057-B7B3-6C15E159C475}" dt="2021-05-13T18:58:15.824" v="52" actId="47"/>
        <pc:sldMkLst>
          <pc:docMk/>
          <pc:sldMk cId="2025755981" sldId="498"/>
        </pc:sldMkLst>
      </pc:sldChg>
      <pc:sldChg chg="del">
        <pc:chgData name="ALEXANDRE" userId="734048d45b8f99b5" providerId="LiveId" clId="{1D7C2194-00B2-4057-B7B3-6C15E159C475}" dt="2021-05-13T18:58:15.824" v="52" actId="47"/>
        <pc:sldMkLst>
          <pc:docMk/>
          <pc:sldMk cId="1278985911" sldId="500"/>
        </pc:sldMkLst>
      </pc:sldChg>
      <pc:sldChg chg="del">
        <pc:chgData name="ALEXANDRE" userId="734048d45b8f99b5" providerId="LiveId" clId="{1D7C2194-00B2-4057-B7B3-6C15E159C475}" dt="2021-05-13T18:58:15.824" v="52" actId="47"/>
        <pc:sldMkLst>
          <pc:docMk/>
          <pc:sldMk cId="2575184500" sldId="501"/>
        </pc:sldMkLst>
      </pc:sldChg>
      <pc:sldChg chg="del">
        <pc:chgData name="ALEXANDRE" userId="734048d45b8f99b5" providerId="LiveId" clId="{1D7C2194-00B2-4057-B7B3-6C15E159C475}" dt="2021-05-13T18:58:15.824" v="52" actId="47"/>
        <pc:sldMkLst>
          <pc:docMk/>
          <pc:sldMk cId="2189183097" sldId="502"/>
        </pc:sldMkLst>
      </pc:sldChg>
      <pc:sldChg chg="del">
        <pc:chgData name="ALEXANDRE" userId="734048d45b8f99b5" providerId="LiveId" clId="{1D7C2194-00B2-4057-B7B3-6C15E159C475}" dt="2021-05-13T18:58:15.824" v="52" actId="47"/>
        <pc:sldMkLst>
          <pc:docMk/>
          <pc:sldMk cId="2900935957" sldId="503"/>
        </pc:sldMkLst>
      </pc:sldChg>
      <pc:sldChg chg="del">
        <pc:chgData name="ALEXANDRE" userId="734048d45b8f99b5" providerId="LiveId" clId="{1D7C2194-00B2-4057-B7B3-6C15E159C475}" dt="2021-05-13T18:58:15.824" v="52" actId="47"/>
        <pc:sldMkLst>
          <pc:docMk/>
          <pc:sldMk cId="1154105016" sldId="504"/>
        </pc:sldMkLst>
      </pc:sldChg>
    </pc:docChg>
  </pc:docChgLst>
  <pc:docChgLst>
    <pc:chgData name="ALEXANDRE" userId="734048d45b8f99b5" providerId="LiveId" clId="{ADD7D836-96DA-4BB6-8D42-A369E791FF85}"/>
    <pc:docChg chg="undo custSel addSld delSld modSld sldOrd">
      <pc:chgData name="ALEXANDRE" userId="734048d45b8f99b5" providerId="LiveId" clId="{ADD7D836-96DA-4BB6-8D42-A369E791FF85}" dt="2021-05-27T21:49:16.184" v="2719" actId="20577"/>
      <pc:docMkLst>
        <pc:docMk/>
      </pc:docMkLst>
      <pc:sldChg chg="modSp mod">
        <pc:chgData name="ALEXANDRE" userId="734048d45b8f99b5" providerId="LiveId" clId="{ADD7D836-96DA-4BB6-8D42-A369E791FF85}" dt="2021-05-27T14:43:48.451" v="1289" actId="20577"/>
        <pc:sldMkLst>
          <pc:docMk/>
          <pc:sldMk cId="3926119694" sldId="450"/>
        </pc:sldMkLst>
        <pc:spChg chg="mod">
          <ac:chgData name="ALEXANDRE" userId="734048d45b8f99b5" providerId="LiveId" clId="{ADD7D836-96DA-4BB6-8D42-A369E791FF85}" dt="2021-05-27T12:34:35.385" v="26" actId="20577"/>
          <ac:spMkLst>
            <pc:docMk/>
            <pc:sldMk cId="3926119694" sldId="450"/>
            <ac:spMk id="4" creationId="{10FC7B3D-DECB-6B4A-B36D-F34E590AB03F}"/>
          </ac:spMkLst>
        </pc:spChg>
        <pc:spChg chg="mod">
          <ac:chgData name="ALEXANDRE" userId="734048d45b8f99b5" providerId="LiveId" clId="{ADD7D836-96DA-4BB6-8D42-A369E791FF85}" dt="2021-05-27T14:43:48.451" v="1289" actId="20577"/>
          <ac:spMkLst>
            <pc:docMk/>
            <pc:sldMk cId="3926119694" sldId="450"/>
            <ac:spMk id="5" creationId="{9EA39031-E3A7-1E43-8BB3-77F0B1C8C3DA}"/>
          </ac:spMkLst>
        </pc:spChg>
      </pc:sldChg>
      <pc:sldChg chg="del">
        <pc:chgData name="ALEXANDRE" userId="734048d45b8f99b5" providerId="LiveId" clId="{ADD7D836-96DA-4BB6-8D42-A369E791FF85}" dt="2021-05-27T12:35:12.876" v="53" actId="47"/>
        <pc:sldMkLst>
          <pc:docMk/>
          <pc:sldMk cId="3280033167" sldId="452"/>
        </pc:sldMkLst>
      </pc:sldChg>
      <pc:sldChg chg="del">
        <pc:chgData name="ALEXANDRE" userId="734048d45b8f99b5" providerId="LiveId" clId="{ADD7D836-96DA-4BB6-8D42-A369E791FF85}" dt="2021-05-27T12:35:12.876" v="53" actId="47"/>
        <pc:sldMkLst>
          <pc:docMk/>
          <pc:sldMk cId="1892197564" sldId="453"/>
        </pc:sldMkLst>
      </pc:sldChg>
      <pc:sldChg chg="del">
        <pc:chgData name="ALEXANDRE" userId="734048d45b8f99b5" providerId="LiveId" clId="{ADD7D836-96DA-4BB6-8D42-A369E791FF85}" dt="2021-05-27T12:35:12.876" v="53" actId="47"/>
        <pc:sldMkLst>
          <pc:docMk/>
          <pc:sldMk cId="3363492546" sldId="454"/>
        </pc:sldMkLst>
      </pc:sldChg>
      <pc:sldChg chg="del">
        <pc:chgData name="ALEXANDRE" userId="734048d45b8f99b5" providerId="LiveId" clId="{ADD7D836-96DA-4BB6-8D42-A369E791FF85}" dt="2021-05-27T12:35:12.876" v="53" actId="47"/>
        <pc:sldMkLst>
          <pc:docMk/>
          <pc:sldMk cId="2658961662" sldId="455"/>
        </pc:sldMkLst>
      </pc:sldChg>
      <pc:sldChg chg="del">
        <pc:chgData name="ALEXANDRE" userId="734048d45b8f99b5" providerId="LiveId" clId="{ADD7D836-96DA-4BB6-8D42-A369E791FF85}" dt="2021-05-27T12:35:12.876" v="53" actId="47"/>
        <pc:sldMkLst>
          <pc:docMk/>
          <pc:sldMk cId="320426717" sldId="456"/>
        </pc:sldMkLst>
      </pc:sldChg>
      <pc:sldChg chg="del">
        <pc:chgData name="ALEXANDRE" userId="734048d45b8f99b5" providerId="LiveId" clId="{ADD7D836-96DA-4BB6-8D42-A369E791FF85}" dt="2021-05-27T12:35:12.876" v="53" actId="47"/>
        <pc:sldMkLst>
          <pc:docMk/>
          <pc:sldMk cId="290044700" sldId="457"/>
        </pc:sldMkLst>
      </pc:sldChg>
      <pc:sldChg chg="del">
        <pc:chgData name="ALEXANDRE" userId="734048d45b8f99b5" providerId="LiveId" clId="{ADD7D836-96DA-4BB6-8D42-A369E791FF85}" dt="2021-05-27T12:35:12.876" v="53" actId="47"/>
        <pc:sldMkLst>
          <pc:docMk/>
          <pc:sldMk cId="1614132710" sldId="458"/>
        </pc:sldMkLst>
      </pc:sldChg>
      <pc:sldChg chg="del">
        <pc:chgData name="ALEXANDRE" userId="734048d45b8f99b5" providerId="LiveId" clId="{ADD7D836-96DA-4BB6-8D42-A369E791FF85}" dt="2021-05-27T12:35:12.876" v="53" actId="47"/>
        <pc:sldMkLst>
          <pc:docMk/>
          <pc:sldMk cId="3651716217" sldId="459"/>
        </pc:sldMkLst>
      </pc:sldChg>
      <pc:sldChg chg="del">
        <pc:chgData name="ALEXANDRE" userId="734048d45b8f99b5" providerId="LiveId" clId="{ADD7D836-96DA-4BB6-8D42-A369E791FF85}" dt="2021-05-27T12:35:12.876" v="53" actId="47"/>
        <pc:sldMkLst>
          <pc:docMk/>
          <pc:sldMk cId="1876800043" sldId="460"/>
        </pc:sldMkLst>
      </pc:sldChg>
      <pc:sldChg chg="del">
        <pc:chgData name="ALEXANDRE" userId="734048d45b8f99b5" providerId="LiveId" clId="{ADD7D836-96DA-4BB6-8D42-A369E791FF85}" dt="2021-05-27T12:35:12.876" v="53" actId="47"/>
        <pc:sldMkLst>
          <pc:docMk/>
          <pc:sldMk cId="1458265869" sldId="461"/>
        </pc:sldMkLst>
      </pc:sldChg>
      <pc:sldChg chg="del">
        <pc:chgData name="ALEXANDRE" userId="734048d45b8f99b5" providerId="LiveId" clId="{ADD7D836-96DA-4BB6-8D42-A369E791FF85}" dt="2021-05-27T12:35:12.876" v="53" actId="47"/>
        <pc:sldMkLst>
          <pc:docMk/>
          <pc:sldMk cId="937971555" sldId="462"/>
        </pc:sldMkLst>
      </pc:sldChg>
      <pc:sldChg chg="del">
        <pc:chgData name="ALEXANDRE" userId="734048d45b8f99b5" providerId="LiveId" clId="{ADD7D836-96DA-4BB6-8D42-A369E791FF85}" dt="2021-05-27T12:35:12.876" v="53" actId="47"/>
        <pc:sldMkLst>
          <pc:docMk/>
          <pc:sldMk cId="2829993625" sldId="463"/>
        </pc:sldMkLst>
      </pc:sldChg>
      <pc:sldChg chg="del">
        <pc:chgData name="ALEXANDRE" userId="734048d45b8f99b5" providerId="LiveId" clId="{ADD7D836-96DA-4BB6-8D42-A369E791FF85}" dt="2021-05-27T12:35:12.876" v="53" actId="47"/>
        <pc:sldMkLst>
          <pc:docMk/>
          <pc:sldMk cId="4270518510" sldId="464"/>
        </pc:sldMkLst>
      </pc:sldChg>
      <pc:sldChg chg="del">
        <pc:chgData name="ALEXANDRE" userId="734048d45b8f99b5" providerId="LiveId" clId="{ADD7D836-96DA-4BB6-8D42-A369E791FF85}" dt="2021-05-27T12:35:12.876" v="53" actId="47"/>
        <pc:sldMkLst>
          <pc:docMk/>
          <pc:sldMk cId="4082194985" sldId="465"/>
        </pc:sldMkLst>
      </pc:sldChg>
      <pc:sldChg chg="del">
        <pc:chgData name="ALEXANDRE" userId="734048d45b8f99b5" providerId="LiveId" clId="{ADD7D836-96DA-4BB6-8D42-A369E791FF85}" dt="2021-05-27T12:35:12.876" v="53" actId="47"/>
        <pc:sldMkLst>
          <pc:docMk/>
          <pc:sldMk cId="741629854" sldId="466"/>
        </pc:sldMkLst>
      </pc:sldChg>
      <pc:sldChg chg="del">
        <pc:chgData name="ALEXANDRE" userId="734048d45b8f99b5" providerId="LiveId" clId="{ADD7D836-96DA-4BB6-8D42-A369E791FF85}" dt="2021-05-27T12:35:12.876" v="53" actId="47"/>
        <pc:sldMkLst>
          <pc:docMk/>
          <pc:sldMk cId="3019570748" sldId="467"/>
        </pc:sldMkLst>
      </pc:sldChg>
      <pc:sldChg chg="del">
        <pc:chgData name="ALEXANDRE" userId="734048d45b8f99b5" providerId="LiveId" clId="{ADD7D836-96DA-4BB6-8D42-A369E791FF85}" dt="2021-05-27T12:35:12.876" v="53" actId="47"/>
        <pc:sldMkLst>
          <pc:docMk/>
          <pc:sldMk cId="2291505775" sldId="468"/>
        </pc:sldMkLst>
      </pc:sldChg>
      <pc:sldChg chg="del">
        <pc:chgData name="ALEXANDRE" userId="734048d45b8f99b5" providerId="LiveId" clId="{ADD7D836-96DA-4BB6-8D42-A369E791FF85}" dt="2021-05-27T12:35:12.876" v="53" actId="47"/>
        <pc:sldMkLst>
          <pc:docMk/>
          <pc:sldMk cId="2481991155" sldId="469"/>
        </pc:sldMkLst>
      </pc:sldChg>
      <pc:sldChg chg="del">
        <pc:chgData name="ALEXANDRE" userId="734048d45b8f99b5" providerId="LiveId" clId="{ADD7D836-96DA-4BB6-8D42-A369E791FF85}" dt="2021-05-27T12:35:12.876" v="53" actId="47"/>
        <pc:sldMkLst>
          <pc:docMk/>
          <pc:sldMk cId="170930100" sldId="470"/>
        </pc:sldMkLst>
      </pc:sldChg>
      <pc:sldChg chg="del">
        <pc:chgData name="ALEXANDRE" userId="734048d45b8f99b5" providerId="LiveId" clId="{ADD7D836-96DA-4BB6-8D42-A369E791FF85}" dt="2021-05-27T12:35:12.876" v="53" actId="47"/>
        <pc:sldMkLst>
          <pc:docMk/>
          <pc:sldMk cId="726067708" sldId="471"/>
        </pc:sldMkLst>
      </pc:sldChg>
      <pc:sldChg chg="del">
        <pc:chgData name="ALEXANDRE" userId="734048d45b8f99b5" providerId="LiveId" clId="{ADD7D836-96DA-4BB6-8D42-A369E791FF85}" dt="2021-05-27T12:35:12.876" v="53" actId="47"/>
        <pc:sldMkLst>
          <pc:docMk/>
          <pc:sldMk cId="3421450410" sldId="472"/>
        </pc:sldMkLst>
      </pc:sldChg>
      <pc:sldChg chg="del">
        <pc:chgData name="ALEXANDRE" userId="734048d45b8f99b5" providerId="LiveId" clId="{ADD7D836-96DA-4BB6-8D42-A369E791FF85}" dt="2021-05-27T12:35:12.876" v="53" actId="47"/>
        <pc:sldMkLst>
          <pc:docMk/>
          <pc:sldMk cId="1460265650" sldId="473"/>
        </pc:sldMkLst>
      </pc:sldChg>
      <pc:sldChg chg="del">
        <pc:chgData name="ALEXANDRE" userId="734048d45b8f99b5" providerId="LiveId" clId="{ADD7D836-96DA-4BB6-8D42-A369E791FF85}" dt="2021-05-27T12:35:12.876" v="53" actId="47"/>
        <pc:sldMkLst>
          <pc:docMk/>
          <pc:sldMk cId="1549568891" sldId="474"/>
        </pc:sldMkLst>
      </pc:sldChg>
      <pc:sldChg chg="del">
        <pc:chgData name="ALEXANDRE" userId="734048d45b8f99b5" providerId="LiveId" clId="{ADD7D836-96DA-4BB6-8D42-A369E791FF85}" dt="2021-05-27T12:35:12.876" v="53" actId="47"/>
        <pc:sldMkLst>
          <pc:docMk/>
          <pc:sldMk cId="3415437075" sldId="475"/>
        </pc:sldMkLst>
      </pc:sldChg>
      <pc:sldChg chg="del">
        <pc:chgData name="ALEXANDRE" userId="734048d45b8f99b5" providerId="LiveId" clId="{ADD7D836-96DA-4BB6-8D42-A369E791FF85}" dt="2021-05-27T12:35:12.876" v="53" actId="47"/>
        <pc:sldMkLst>
          <pc:docMk/>
          <pc:sldMk cId="2316926106" sldId="476"/>
        </pc:sldMkLst>
      </pc:sldChg>
      <pc:sldChg chg="del">
        <pc:chgData name="ALEXANDRE" userId="734048d45b8f99b5" providerId="LiveId" clId="{ADD7D836-96DA-4BB6-8D42-A369E791FF85}" dt="2021-05-27T12:35:12.876" v="53" actId="47"/>
        <pc:sldMkLst>
          <pc:docMk/>
          <pc:sldMk cId="702708444" sldId="477"/>
        </pc:sldMkLst>
      </pc:sldChg>
      <pc:sldChg chg="del">
        <pc:chgData name="ALEXANDRE" userId="734048d45b8f99b5" providerId="LiveId" clId="{ADD7D836-96DA-4BB6-8D42-A369E791FF85}" dt="2021-05-27T12:35:12.876" v="53" actId="47"/>
        <pc:sldMkLst>
          <pc:docMk/>
          <pc:sldMk cId="2599966394" sldId="478"/>
        </pc:sldMkLst>
      </pc:sldChg>
      <pc:sldChg chg="del">
        <pc:chgData name="ALEXANDRE" userId="734048d45b8f99b5" providerId="LiveId" clId="{ADD7D836-96DA-4BB6-8D42-A369E791FF85}" dt="2021-05-27T12:35:12.876" v="53" actId="47"/>
        <pc:sldMkLst>
          <pc:docMk/>
          <pc:sldMk cId="3651808881" sldId="479"/>
        </pc:sldMkLst>
      </pc:sldChg>
      <pc:sldChg chg="del">
        <pc:chgData name="ALEXANDRE" userId="734048d45b8f99b5" providerId="LiveId" clId="{ADD7D836-96DA-4BB6-8D42-A369E791FF85}" dt="2021-05-27T12:35:12.876" v="53" actId="47"/>
        <pc:sldMkLst>
          <pc:docMk/>
          <pc:sldMk cId="1440323811" sldId="480"/>
        </pc:sldMkLst>
      </pc:sldChg>
      <pc:sldChg chg="del">
        <pc:chgData name="ALEXANDRE" userId="734048d45b8f99b5" providerId="LiveId" clId="{ADD7D836-96DA-4BB6-8D42-A369E791FF85}" dt="2021-05-27T12:35:12.876" v="53" actId="47"/>
        <pc:sldMkLst>
          <pc:docMk/>
          <pc:sldMk cId="1255850621" sldId="481"/>
        </pc:sldMkLst>
      </pc:sldChg>
      <pc:sldChg chg="del">
        <pc:chgData name="ALEXANDRE" userId="734048d45b8f99b5" providerId="LiveId" clId="{ADD7D836-96DA-4BB6-8D42-A369E791FF85}" dt="2021-05-27T12:35:12.876" v="53" actId="47"/>
        <pc:sldMkLst>
          <pc:docMk/>
          <pc:sldMk cId="5536239" sldId="482"/>
        </pc:sldMkLst>
      </pc:sldChg>
      <pc:sldChg chg="addSp delSp modSp new mod setBg modClrScheme addAnim setClrOvrMap chgLayout">
        <pc:chgData name="ALEXANDRE" userId="734048d45b8f99b5" providerId="LiveId" clId="{ADD7D836-96DA-4BB6-8D42-A369E791FF85}" dt="2021-05-27T12:47:50.502" v="183" actId="20577"/>
        <pc:sldMkLst>
          <pc:docMk/>
          <pc:sldMk cId="700093941" sldId="483"/>
        </pc:sldMkLst>
        <pc:spChg chg="add del mod ord">
          <ac:chgData name="ALEXANDRE" userId="734048d45b8f99b5" providerId="LiveId" clId="{ADD7D836-96DA-4BB6-8D42-A369E791FF85}" dt="2021-05-27T12:41:44.986" v="58" actId="700"/>
          <ac:spMkLst>
            <pc:docMk/>
            <pc:sldMk cId="700093941" sldId="483"/>
            <ac:spMk id="2" creationId="{D927D23B-11AE-4EF2-9650-E146B462918F}"/>
          </ac:spMkLst>
        </pc:spChg>
        <pc:spChg chg="add del mod ord">
          <ac:chgData name="ALEXANDRE" userId="734048d45b8f99b5" providerId="LiveId" clId="{ADD7D836-96DA-4BB6-8D42-A369E791FF85}" dt="2021-05-27T12:41:44.986" v="58" actId="700"/>
          <ac:spMkLst>
            <pc:docMk/>
            <pc:sldMk cId="700093941" sldId="483"/>
            <ac:spMk id="3" creationId="{07B4BBC9-2103-4F9A-81AC-13C7D708D8DC}"/>
          </ac:spMkLst>
        </pc:spChg>
        <pc:spChg chg="add mod ord">
          <ac:chgData name="ALEXANDRE" userId="734048d45b8f99b5" providerId="LiveId" clId="{ADD7D836-96DA-4BB6-8D42-A369E791FF85}" dt="2021-05-27T12:47:50.502" v="183" actId="20577"/>
          <ac:spMkLst>
            <pc:docMk/>
            <pc:sldMk cId="700093941" sldId="483"/>
            <ac:spMk id="4" creationId="{EFD80656-F6E0-4056-A8C9-3CCB5D518764}"/>
          </ac:spMkLst>
        </pc:spChg>
        <pc:spChg chg="add del mod ord">
          <ac:chgData name="ALEXANDRE" userId="734048d45b8f99b5" providerId="LiveId" clId="{ADD7D836-96DA-4BB6-8D42-A369E791FF85}" dt="2021-05-27T12:41:49.628" v="60" actId="478"/>
          <ac:spMkLst>
            <pc:docMk/>
            <pc:sldMk cId="700093941" sldId="483"/>
            <ac:spMk id="5" creationId="{DB164229-97E0-45B6-8C13-0D88D608A101}"/>
          </ac:spMkLst>
        </pc:spChg>
        <pc:spChg chg="add">
          <ac:chgData name="ALEXANDRE" userId="734048d45b8f99b5" providerId="LiveId" clId="{ADD7D836-96DA-4BB6-8D42-A369E791FF85}" dt="2021-05-27T12:42:09.492" v="87" actId="26606"/>
          <ac:spMkLst>
            <pc:docMk/>
            <pc:sldMk cId="700093941" sldId="483"/>
            <ac:spMk id="73" creationId="{71B2258F-86CA-4D4D-8270-BC05FCDEBFB3}"/>
          </ac:spMkLst>
        </pc:spChg>
        <pc:picChg chg="add del">
          <ac:chgData name="ALEXANDRE" userId="734048d45b8f99b5" providerId="LiveId" clId="{ADD7D836-96DA-4BB6-8D42-A369E791FF85}" dt="2021-05-27T12:41:42.123" v="56"/>
          <ac:picMkLst>
            <pc:docMk/>
            <pc:sldMk cId="700093941" sldId="483"/>
            <ac:picMk id="1026" creationId="{8419AF09-42B9-4B2E-A29D-B095153C8754}"/>
          </ac:picMkLst>
        </pc:picChg>
        <pc:picChg chg="add mod">
          <ac:chgData name="ALEXANDRE" userId="734048d45b8f99b5" providerId="LiveId" clId="{ADD7D836-96DA-4BB6-8D42-A369E791FF85}" dt="2021-05-27T12:42:09.492" v="87" actId="26606"/>
          <ac:picMkLst>
            <pc:docMk/>
            <pc:sldMk cId="700093941" sldId="483"/>
            <ac:picMk id="1028" creationId="{B6161422-80ED-4E49-B643-C5F6DB7C14F9}"/>
          </ac:picMkLst>
        </pc:picChg>
      </pc:sldChg>
      <pc:sldChg chg="addSp modSp new mod ord">
        <pc:chgData name="ALEXANDRE" userId="734048d45b8f99b5" providerId="LiveId" clId="{ADD7D836-96DA-4BB6-8D42-A369E791FF85}" dt="2021-05-27T12:47:44.756" v="181"/>
        <pc:sldMkLst>
          <pc:docMk/>
          <pc:sldMk cId="3635462645" sldId="484"/>
        </pc:sldMkLst>
        <pc:spChg chg="mod">
          <ac:chgData name="ALEXANDRE" userId="734048d45b8f99b5" providerId="LiveId" clId="{ADD7D836-96DA-4BB6-8D42-A369E791FF85}" dt="2021-05-27T12:47:35.259" v="178" actId="20577"/>
          <ac:spMkLst>
            <pc:docMk/>
            <pc:sldMk cId="3635462645" sldId="484"/>
            <ac:spMk id="2" creationId="{8A60AB3C-AB59-4365-92DF-EC0E8CA77409}"/>
          </ac:spMkLst>
        </pc:spChg>
        <pc:spChg chg="mod">
          <ac:chgData name="ALEXANDRE" userId="734048d45b8f99b5" providerId="LiveId" clId="{ADD7D836-96DA-4BB6-8D42-A369E791FF85}" dt="2021-05-27T12:47:19.867" v="156" actId="1076"/>
          <ac:spMkLst>
            <pc:docMk/>
            <pc:sldMk cId="3635462645" sldId="484"/>
            <ac:spMk id="3" creationId="{183C1B19-BF58-4AE9-98DF-82FEF9748286}"/>
          </ac:spMkLst>
        </pc:spChg>
        <pc:picChg chg="add mod">
          <ac:chgData name="ALEXANDRE" userId="734048d45b8f99b5" providerId="LiveId" clId="{ADD7D836-96DA-4BB6-8D42-A369E791FF85}" dt="2021-05-27T12:47:09.999" v="151" actId="14100"/>
          <ac:picMkLst>
            <pc:docMk/>
            <pc:sldMk cId="3635462645" sldId="484"/>
            <ac:picMk id="2050" creationId="{E5095739-946E-4F5E-832D-E6B8500BF3E7}"/>
          </ac:picMkLst>
        </pc:picChg>
      </pc:sldChg>
      <pc:sldChg chg="modSp add">
        <pc:chgData name="ALEXANDRE" userId="734048d45b8f99b5" providerId="LiveId" clId="{ADD7D836-96DA-4BB6-8D42-A369E791FF85}" dt="2021-05-27T13:47:38.653" v="859" actId="115"/>
        <pc:sldMkLst>
          <pc:docMk/>
          <pc:sldMk cId="1773511865" sldId="485"/>
        </pc:sldMkLst>
        <pc:spChg chg="mod">
          <ac:chgData name="ALEXANDRE" userId="734048d45b8f99b5" providerId="LiveId" clId="{ADD7D836-96DA-4BB6-8D42-A369E791FF85}" dt="2021-05-27T13:47:38.653" v="859" actId="115"/>
          <ac:spMkLst>
            <pc:docMk/>
            <pc:sldMk cId="1773511865" sldId="485"/>
            <ac:spMk id="4" creationId="{EFD80656-F6E0-4056-A8C9-3CCB5D518764}"/>
          </ac:spMkLst>
        </pc:spChg>
      </pc:sldChg>
      <pc:sldChg chg="addSp delSp modSp new mod modAnim">
        <pc:chgData name="ALEXANDRE" userId="734048d45b8f99b5" providerId="LiveId" clId="{ADD7D836-96DA-4BB6-8D42-A369E791FF85}" dt="2021-05-27T13:15:46.090" v="629" actId="20577"/>
        <pc:sldMkLst>
          <pc:docMk/>
          <pc:sldMk cId="617290950" sldId="486"/>
        </pc:sldMkLst>
        <pc:spChg chg="mod">
          <ac:chgData name="ALEXANDRE" userId="734048d45b8f99b5" providerId="LiveId" clId="{ADD7D836-96DA-4BB6-8D42-A369E791FF85}" dt="2021-05-27T13:15:46.090" v="629" actId="20577"/>
          <ac:spMkLst>
            <pc:docMk/>
            <pc:sldMk cId="617290950" sldId="486"/>
            <ac:spMk id="2" creationId="{DB3EA5FF-5CF9-4A5F-985B-E404ED50E596}"/>
          </ac:spMkLst>
        </pc:spChg>
        <pc:spChg chg="mod">
          <ac:chgData name="ALEXANDRE" userId="734048d45b8f99b5" providerId="LiveId" clId="{ADD7D836-96DA-4BB6-8D42-A369E791FF85}" dt="2021-05-27T12:55:22.857" v="274" actId="1076"/>
          <ac:spMkLst>
            <pc:docMk/>
            <pc:sldMk cId="617290950" sldId="486"/>
            <ac:spMk id="3" creationId="{6EC410BD-3E0A-4FAF-8219-EEDB89DF3D74}"/>
          </ac:spMkLst>
        </pc:spChg>
        <pc:spChg chg="add mod">
          <ac:chgData name="ALEXANDRE" userId="734048d45b8f99b5" providerId="LiveId" clId="{ADD7D836-96DA-4BB6-8D42-A369E791FF85}" dt="2021-05-27T12:55:40.272" v="277" actId="1076"/>
          <ac:spMkLst>
            <pc:docMk/>
            <pc:sldMk cId="617290950" sldId="486"/>
            <ac:spMk id="4" creationId="{0E1EE391-32AE-434E-A8AD-39CF2A0E2924}"/>
          </ac:spMkLst>
        </pc:spChg>
        <pc:spChg chg="add mod">
          <ac:chgData name="ALEXANDRE" userId="734048d45b8f99b5" providerId="LiveId" clId="{ADD7D836-96DA-4BB6-8D42-A369E791FF85}" dt="2021-05-27T12:58:49.779" v="335" actId="1076"/>
          <ac:spMkLst>
            <pc:docMk/>
            <pc:sldMk cId="617290950" sldId="486"/>
            <ac:spMk id="6" creationId="{7DC6EA7E-DF2E-4932-B17F-2363BB0E8B47}"/>
          </ac:spMkLst>
        </pc:spChg>
        <pc:spChg chg="add mod">
          <ac:chgData name="ALEXANDRE" userId="734048d45b8f99b5" providerId="LiveId" clId="{ADD7D836-96DA-4BB6-8D42-A369E791FF85}" dt="2021-05-27T12:58:49.779" v="335" actId="1076"/>
          <ac:spMkLst>
            <pc:docMk/>
            <pc:sldMk cId="617290950" sldId="486"/>
            <ac:spMk id="7" creationId="{6F0884E0-7D82-401A-81F0-83C100F04785}"/>
          </ac:spMkLst>
        </pc:spChg>
        <pc:spChg chg="add mod">
          <ac:chgData name="ALEXANDRE" userId="734048d45b8f99b5" providerId="LiveId" clId="{ADD7D836-96DA-4BB6-8D42-A369E791FF85}" dt="2021-05-27T12:55:40.272" v="277" actId="1076"/>
          <ac:spMkLst>
            <pc:docMk/>
            <pc:sldMk cId="617290950" sldId="486"/>
            <ac:spMk id="9" creationId="{326A768F-4B62-48BD-99EC-7754B65D71D5}"/>
          </ac:spMkLst>
        </pc:spChg>
        <pc:spChg chg="add mod">
          <ac:chgData name="ALEXANDRE" userId="734048d45b8f99b5" providerId="LiveId" clId="{ADD7D836-96DA-4BB6-8D42-A369E791FF85}" dt="2021-05-27T12:58:49.779" v="335" actId="1076"/>
          <ac:spMkLst>
            <pc:docMk/>
            <pc:sldMk cId="617290950" sldId="486"/>
            <ac:spMk id="24" creationId="{B6C4556A-4810-41A5-9CE8-D6C461BFDDB4}"/>
          </ac:spMkLst>
        </pc:spChg>
        <pc:spChg chg="add mod">
          <ac:chgData name="ALEXANDRE" userId="734048d45b8f99b5" providerId="LiveId" clId="{ADD7D836-96DA-4BB6-8D42-A369E791FF85}" dt="2021-05-27T12:58:49.779" v="335" actId="1076"/>
          <ac:spMkLst>
            <pc:docMk/>
            <pc:sldMk cId="617290950" sldId="486"/>
            <ac:spMk id="25" creationId="{3B9F7C39-9D71-42FA-BE0C-6A7DED79C05F}"/>
          </ac:spMkLst>
        </pc:spChg>
        <pc:spChg chg="add mod">
          <ac:chgData name="ALEXANDRE" userId="734048d45b8f99b5" providerId="LiveId" clId="{ADD7D836-96DA-4BB6-8D42-A369E791FF85}" dt="2021-05-27T12:58:49.779" v="335" actId="1076"/>
          <ac:spMkLst>
            <pc:docMk/>
            <pc:sldMk cId="617290950" sldId="486"/>
            <ac:spMk id="27" creationId="{2D0F4964-EDBE-4F41-8C86-F9DDC1152951}"/>
          </ac:spMkLst>
        </pc:spChg>
        <pc:spChg chg="add mod">
          <ac:chgData name="ALEXANDRE" userId="734048d45b8f99b5" providerId="LiveId" clId="{ADD7D836-96DA-4BB6-8D42-A369E791FF85}" dt="2021-05-27T13:00:17.502" v="416" actId="123"/>
          <ac:spMkLst>
            <pc:docMk/>
            <pc:sldMk cId="617290950" sldId="486"/>
            <ac:spMk id="28" creationId="{F2032433-1BED-4ABB-A1B7-03A5CE1FCAE9}"/>
          </ac:spMkLst>
        </pc:spChg>
        <pc:grpChg chg="add mod">
          <ac:chgData name="ALEXANDRE" userId="734048d45b8f99b5" providerId="LiveId" clId="{ADD7D836-96DA-4BB6-8D42-A369E791FF85}" dt="2021-05-27T12:58:49.779" v="335" actId="1076"/>
          <ac:grpSpMkLst>
            <pc:docMk/>
            <pc:sldMk cId="617290950" sldId="486"/>
            <ac:grpSpMk id="5" creationId="{DAD0A678-EC6E-45A3-9843-7A5EA0567DB4}"/>
          </ac:grpSpMkLst>
        </pc:grpChg>
        <pc:grpChg chg="add mod">
          <ac:chgData name="ALEXANDRE" userId="734048d45b8f99b5" providerId="LiveId" clId="{ADD7D836-96DA-4BB6-8D42-A369E791FF85}" dt="2021-05-27T12:58:49.779" v="335" actId="1076"/>
          <ac:grpSpMkLst>
            <pc:docMk/>
            <pc:sldMk cId="617290950" sldId="486"/>
            <ac:grpSpMk id="8" creationId="{C91A730B-7244-41AA-A482-3605D7620B27}"/>
          </ac:grpSpMkLst>
        </pc:grpChg>
        <pc:grpChg chg="add mod">
          <ac:chgData name="ALEXANDRE" userId="734048d45b8f99b5" providerId="LiveId" clId="{ADD7D836-96DA-4BB6-8D42-A369E791FF85}" dt="2021-05-27T12:58:49.779" v="335" actId="1076"/>
          <ac:grpSpMkLst>
            <pc:docMk/>
            <pc:sldMk cId="617290950" sldId="486"/>
            <ac:grpSpMk id="26" creationId="{0E817186-C425-402E-91A7-F4400C8F6538}"/>
          </ac:grpSpMkLst>
        </pc:grpChg>
        <pc:picChg chg="add mod">
          <ac:chgData name="ALEXANDRE" userId="734048d45b8f99b5" providerId="LiveId" clId="{ADD7D836-96DA-4BB6-8D42-A369E791FF85}" dt="2021-05-27T12:58:49.779" v="335" actId="1076"/>
          <ac:picMkLst>
            <pc:docMk/>
            <pc:sldMk cId="617290950" sldId="486"/>
            <ac:picMk id="10" creationId="{FD0183B1-0565-488E-AD03-66C3523B818F}"/>
          </ac:picMkLst>
        </pc:picChg>
        <pc:picChg chg="add mod">
          <ac:chgData name="ALEXANDRE" userId="734048d45b8f99b5" providerId="LiveId" clId="{ADD7D836-96DA-4BB6-8D42-A369E791FF85}" dt="2021-05-27T12:58:49.779" v="335" actId="1076"/>
          <ac:picMkLst>
            <pc:docMk/>
            <pc:sldMk cId="617290950" sldId="486"/>
            <ac:picMk id="11" creationId="{E015A9B2-FA39-4C09-8D17-0E2ADDE0AC80}"/>
          </ac:picMkLst>
        </pc:picChg>
        <pc:picChg chg="add mod">
          <ac:chgData name="ALEXANDRE" userId="734048d45b8f99b5" providerId="LiveId" clId="{ADD7D836-96DA-4BB6-8D42-A369E791FF85}" dt="2021-05-27T12:58:49.779" v="335" actId="1076"/>
          <ac:picMkLst>
            <pc:docMk/>
            <pc:sldMk cId="617290950" sldId="486"/>
            <ac:picMk id="12" creationId="{C1AEBE6D-F45B-4DC4-8504-4C9C51789B39}"/>
          </ac:picMkLst>
        </pc:picChg>
        <pc:picChg chg="add mod">
          <ac:chgData name="ALEXANDRE" userId="734048d45b8f99b5" providerId="LiveId" clId="{ADD7D836-96DA-4BB6-8D42-A369E791FF85}" dt="2021-05-27T12:58:49.779" v="335" actId="1076"/>
          <ac:picMkLst>
            <pc:docMk/>
            <pc:sldMk cId="617290950" sldId="486"/>
            <ac:picMk id="13" creationId="{98DFAD54-5665-42E3-AEAC-04073878D2F0}"/>
          </ac:picMkLst>
        </pc:picChg>
        <pc:picChg chg="add mod">
          <ac:chgData name="ALEXANDRE" userId="734048d45b8f99b5" providerId="LiveId" clId="{ADD7D836-96DA-4BB6-8D42-A369E791FF85}" dt="2021-05-27T12:58:49.779" v="335" actId="1076"/>
          <ac:picMkLst>
            <pc:docMk/>
            <pc:sldMk cId="617290950" sldId="486"/>
            <ac:picMk id="14" creationId="{E3612A03-6D2C-4246-901E-AF53F9200EDE}"/>
          </ac:picMkLst>
        </pc:picChg>
        <pc:picChg chg="add mod">
          <ac:chgData name="ALEXANDRE" userId="734048d45b8f99b5" providerId="LiveId" clId="{ADD7D836-96DA-4BB6-8D42-A369E791FF85}" dt="2021-05-27T12:58:49.779" v="335" actId="1076"/>
          <ac:picMkLst>
            <pc:docMk/>
            <pc:sldMk cId="617290950" sldId="486"/>
            <ac:picMk id="15" creationId="{BEED4B45-44CA-4BD5-910E-DED879E2E68A}"/>
          </ac:picMkLst>
        </pc:picChg>
        <pc:picChg chg="add mod">
          <ac:chgData name="ALEXANDRE" userId="734048d45b8f99b5" providerId="LiveId" clId="{ADD7D836-96DA-4BB6-8D42-A369E791FF85}" dt="2021-05-27T12:58:49.779" v="335" actId="1076"/>
          <ac:picMkLst>
            <pc:docMk/>
            <pc:sldMk cId="617290950" sldId="486"/>
            <ac:picMk id="16" creationId="{34B5B0D4-33D7-4282-A4CC-C6729D68305B}"/>
          </ac:picMkLst>
        </pc:picChg>
        <pc:picChg chg="add mod">
          <ac:chgData name="ALEXANDRE" userId="734048d45b8f99b5" providerId="LiveId" clId="{ADD7D836-96DA-4BB6-8D42-A369E791FF85}" dt="2021-05-27T12:58:49.779" v="335" actId="1076"/>
          <ac:picMkLst>
            <pc:docMk/>
            <pc:sldMk cId="617290950" sldId="486"/>
            <ac:picMk id="17" creationId="{60B8B860-AC38-40D6-8EA4-2650241E6939}"/>
          </ac:picMkLst>
        </pc:picChg>
        <pc:picChg chg="add mod">
          <ac:chgData name="ALEXANDRE" userId="734048d45b8f99b5" providerId="LiveId" clId="{ADD7D836-96DA-4BB6-8D42-A369E791FF85}" dt="2021-05-27T12:58:49.779" v="335" actId="1076"/>
          <ac:picMkLst>
            <pc:docMk/>
            <pc:sldMk cId="617290950" sldId="486"/>
            <ac:picMk id="18" creationId="{0CEDE3DF-070A-495E-811F-61A1CF3B6D41}"/>
          </ac:picMkLst>
        </pc:picChg>
        <pc:picChg chg="add mod">
          <ac:chgData name="ALEXANDRE" userId="734048d45b8f99b5" providerId="LiveId" clId="{ADD7D836-96DA-4BB6-8D42-A369E791FF85}" dt="2021-05-27T12:58:49.779" v="335" actId="1076"/>
          <ac:picMkLst>
            <pc:docMk/>
            <pc:sldMk cId="617290950" sldId="486"/>
            <ac:picMk id="19" creationId="{2FD0D0AD-36AA-4F33-900D-6F33F59A8254}"/>
          </ac:picMkLst>
        </pc:picChg>
        <pc:picChg chg="add mod">
          <ac:chgData name="ALEXANDRE" userId="734048d45b8f99b5" providerId="LiveId" clId="{ADD7D836-96DA-4BB6-8D42-A369E791FF85}" dt="2021-05-27T12:58:49.779" v="335" actId="1076"/>
          <ac:picMkLst>
            <pc:docMk/>
            <pc:sldMk cId="617290950" sldId="486"/>
            <ac:picMk id="20" creationId="{A1983D6D-6991-41DB-99C6-642877BFF917}"/>
          </ac:picMkLst>
        </pc:picChg>
        <pc:picChg chg="add mod">
          <ac:chgData name="ALEXANDRE" userId="734048d45b8f99b5" providerId="LiveId" clId="{ADD7D836-96DA-4BB6-8D42-A369E791FF85}" dt="2021-05-27T12:58:49.779" v="335" actId="1076"/>
          <ac:picMkLst>
            <pc:docMk/>
            <pc:sldMk cId="617290950" sldId="486"/>
            <ac:picMk id="21" creationId="{F4CED3D5-A5D4-477D-A194-DA6B243F07D1}"/>
          </ac:picMkLst>
        </pc:picChg>
        <pc:picChg chg="add mod">
          <ac:chgData name="ALEXANDRE" userId="734048d45b8f99b5" providerId="LiveId" clId="{ADD7D836-96DA-4BB6-8D42-A369E791FF85}" dt="2021-05-27T12:58:49.779" v="335" actId="1076"/>
          <ac:picMkLst>
            <pc:docMk/>
            <pc:sldMk cId="617290950" sldId="486"/>
            <ac:picMk id="22" creationId="{70C8ED39-F990-4450-8A63-A940C0E59918}"/>
          </ac:picMkLst>
        </pc:picChg>
        <pc:picChg chg="add mod">
          <ac:chgData name="ALEXANDRE" userId="734048d45b8f99b5" providerId="LiveId" clId="{ADD7D836-96DA-4BB6-8D42-A369E791FF85}" dt="2021-05-27T12:58:49.779" v="335" actId="1076"/>
          <ac:picMkLst>
            <pc:docMk/>
            <pc:sldMk cId="617290950" sldId="486"/>
            <ac:picMk id="23" creationId="{6AC5BF21-D592-4EBE-B07D-B970CD0B8BAA}"/>
          </ac:picMkLst>
        </pc:picChg>
        <pc:picChg chg="add mod">
          <ac:chgData name="ALEXANDRE" userId="734048d45b8f99b5" providerId="LiveId" clId="{ADD7D836-96DA-4BB6-8D42-A369E791FF85}" dt="2021-05-27T12:55:40.272" v="277" actId="1076"/>
          <ac:picMkLst>
            <pc:docMk/>
            <pc:sldMk cId="617290950" sldId="486"/>
            <ac:picMk id="3074" creationId="{BC1EF08F-22EB-4315-B672-9600EFEF527C}"/>
          </ac:picMkLst>
        </pc:picChg>
        <pc:picChg chg="add mod">
          <ac:chgData name="ALEXANDRE" userId="734048d45b8f99b5" providerId="LiveId" clId="{ADD7D836-96DA-4BB6-8D42-A369E791FF85}" dt="2021-05-27T12:55:42.167" v="278" actId="1076"/>
          <ac:picMkLst>
            <pc:docMk/>
            <pc:sldMk cId="617290950" sldId="486"/>
            <ac:picMk id="3076" creationId="{5DEDEB0B-9441-43CE-82C8-E411AA9AC22B}"/>
          </ac:picMkLst>
        </pc:picChg>
        <pc:picChg chg="add del">
          <ac:chgData name="ALEXANDRE" userId="734048d45b8f99b5" providerId="LiveId" clId="{ADD7D836-96DA-4BB6-8D42-A369E791FF85}" dt="2021-05-27T12:53:26.245" v="220" actId="478"/>
          <ac:picMkLst>
            <pc:docMk/>
            <pc:sldMk cId="617290950" sldId="486"/>
            <ac:picMk id="3078" creationId="{8B5A1CAF-EDAE-4194-9E39-C32B72618DAB}"/>
          </ac:picMkLst>
        </pc:picChg>
        <pc:picChg chg="add mod">
          <ac:chgData name="ALEXANDRE" userId="734048d45b8f99b5" providerId="LiveId" clId="{ADD7D836-96DA-4BB6-8D42-A369E791FF85}" dt="2021-05-27T12:55:40.272" v="277" actId="1076"/>
          <ac:picMkLst>
            <pc:docMk/>
            <pc:sldMk cId="617290950" sldId="486"/>
            <ac:picMk id="3080" creationId="{4C76EC3A-3C4B-41B9-9538-FEE54ED3C74A}"/>
          </ac:picMkLst>
        </pc:picChg>
      </pc:sldChg>
      <pc:sldChg chg="addSp delSp modSp new mod modAnim">
        <pc:chgData name="ALEXANDRE" userId="734048d45b8f99b5" providerId="LiveId" clId="{ADD7D836-96DA-4BB6-8D42-A369E791FF85}" dt="2021-05-27T13:15:50.508" v="631" actId="20577"/>
        <pc:sldMkLst>
          <pc:docMk/>
          <pc:sldMk cId="2110693632" sldId="487"/>
        </pc:sldMkLst>
        <pc:spChg chg="del mod">
          <ac:chgData name="ALEXANDRE" userId="734048d45b8f99b5" providerId="LiveId" clId="{ADD7D836-96DA-4BB6-8D42-A369E791FF85}" dt="2021-05-27T13:06:00.366" v="540" actId="478"/>
          <ac:spMkLst>
            <pc:docMk/>
            <pc:sldMk cId="2110693632" sldId="487"/>
            <ac:spMk id="2" creationId="{96E60EE0-764D-4C9A-9239-28A64F777E54}"/>
          </ac:spMkLst>
        </pc:spChg>
        <pc:spChg chg="mod">
          <ac:chgData name="ALEXANDRE" userId="734048d45b8f99b5" providerId="LiveId" clId="{ADD7D836-96DA-4BB6-8D42-A369E791FF85}" dt="2021-05-27T13:03:12.635" v="491" actId="1076"/>
          <ac:spMkLst>
            <pc:docMk/>
            <pc:sldMk cId="2110693632" sldId="487"/>
            <ac:spMk id="3" creationId="{972DE899-FAB0-45D4-9A6C-55E42F94ED34}"/>
          </ac:spMkLst>
        </pc:spChg>
        <pc:spChg chg="add mod">
          <ac:chgData name="ALEXANDRE" userId="734048d45b8f99b5" providerId="LiveId" clId="{ADD7D836-96DA-4BB6-8D42-A369E791FF85}" dt="2021-05-27T13:03:31.037" v="495" actId="113"/>
          <ac:spMkLst>
            <pc:docMk/>
            <pc:sldMk cId="2110693632" sldId="487"/>
            <ac:spMk id="5" creationId="{A3B945D3-98AB-40A7-8864-75D94FAFC0A3}"/>
          </ac:spMkLst>
        </pc:spChg>
        <pc:spChg chg="add del mod">
          <ac:chgData name="ALEXANDRE" userId="734048d45b8f99b5" providerId="LiveId" clId="{ADD7D836-96DA-4BB6-8D42-A369E791FF85}" dt="2021-05-27T13:05:58.013" v="539"/>
          <ac:spMkLst>
            <pc:docMk/>
            <pc:sldMk cId="2110693632" sldId="487"/>
            <ac:spMk id="6" creationId="{3EEFD5FC-2DFE-461F-B390-E5FB409E0C6B}"/>
          </ac:spMkLst>
        </pc:spChg>
        <pc:spChg chg="add del mod">
          <ac:chgData name="ALEXANDRE" userId="734048d45b8f99b5" providerId="LiveId" clId="{ADD7D836-96DA-4BB6-8D42-A369E791FF85}" dt="2021-05-27T13:06:02.458" v="541" actId="478"/>
          <ac:spMkLst>
            <pc:docMk/>
            <pc:sldMk cId="2110693632" sldId="487"/>
            <ac:spMk id="8" creationId="{6B1B65B2-D20F-49C7-9BA0-1A23BEDACA02}"/>
          </ac:spMkLst>
        </pc:spChg>
        <pc:spChg chg="add mod">
          <ac:chgData name="ALEXANDRE" userId="734048d45b8f99b5" providerId="LiveId" clId="{ADD7D836-96DA-4BB6-8D42-A369E791FF85}" dt="2021-05-27T13:15:50.508" v="631" actId="20577"/>
          <ac:spMkLst>
            <pc:docMk/>
            <pc:sldMk cId="2110693632" sldId="487"/>
            <ac:spMk id="9" creationId="{BC4DC636-652B-4E5A-8588-304022CCCFEB}"/>
          </ac:spMkLst>
        </pc:spChg>
      </pc:sldChg>
      <pc:sldChg chg="addSp delSp modSp new mod">
        <pc:chgData name="ALEXANDRE" userId="734048d45b8f99b5" providerId="LiveId" clId="{ADD7D836-96DA-4BB6-8D42-A369E791FF85}" dt="2021-05-27T13:15:54.057" v="633" actId="20577"/>
        <pc:sldMkLst>
          <pc:docMk/>
          <pc:sldMk cId="1213096165" sldId="488"/>
        </pc:sldMkLst>
        <pc:spChg chg="mod">
          <ac:chgData name="ALEXANDRE" userId="734048d45b8f99b5" providerId="LiveId" clId="{ADD7D836-96DA-4BB6-8D42-A369E791FF85}" dt="2021-05-27T13:15:54.057" v="633" actId="20577"/>
          <ac:spMkLst>
            <pc:docMk/>
            <pc:sldMk cId="1213096165" sldId="488"/>
            <ac:spMk id="2" creationId="{2F6BDA67-3216-4D64-AD68-57F22BFE287F}"/>
          </ac:spMkLst>
        </pc:spChg>
        <pc:spChg chg="add del mod">
          <ac:chgData name="ALEXANDRE" userId="734048d45b8f99b5" providerId="LiveId" clId="{ADD7D836-96DA-4BB6-8D42-A369E791FF85}" dt="2021-05-27T13:08:53.279" v="626" actId="1076"/>
          <ac:spMkLst>
            <pc:docMk/>
            <pc:sldMk cId="1213096165" sldId="488"/>
            <ac:spMk id="3" creationId="{B81C330A-5037-4D2D-AE76-2FBD2F55136A}"/>
          </ac:spMkLst>
        </pc:spChg>
        <pc:spChg chg="add del mod">
          <ac:chgData name="ALEXANDRE" userId="734048d45b8f99b5" providerId="LiveId" clId="{ADD7D836-96DA-4BB6-8D42-A369E791FF85}" dt="2021-05-27T13:06:43.220" v="577"/>
          <ac:spMkLst>
            <pc:docMk/>
            <pc:sldMk cId="1213096165" sldId="488"/>
            <ac:spMk id="4" creationId="{3DB94D12-4D31-4648-BAF0-36BE79FAE8A1}"/>
          </ac:spMkLst>
        </pc:spChg>
        <pc:spChg chg="add mod">
          <ac:chgData name="ALEXANDRE" userId="734048d45b8f99b5" providerId="LiveId" clId="{ADD7D836-96DA-4BB6-8D42-A369E791FF85}" dt="2021-05-27T13:08:23.757" v="611"/>
          <ac:spMkLst>
            <pc:docMk/>
            <pc:sldMk cId="1213096165" sldId="488"/>
            <ac:spMk id="5" creationId="{65FADE42-6564-42AD-AB72-5CA9D3B14E80}"/>
          </ac:spMkLst>
        </pc:spChg>
        <pc:picChg chg="add mod">
          <ac:chgData name="ALEXANDRE" userId="734048d45b8f99b5" providerId="LiveId" clId="{ADD7D836-96DA-4BB6-8D42-A369E791FF85}" dt="2021-05-27T13:08:36.517" v="621" actId="1076"/>
          <ac:picMkLst>
            <pc:docMk/>
            <pc:sldMk cId="1213096165" sldId="488"/>
            <ac:picMk id="4098" creationId="{204F485A-5313-40E7-9B48-328BBCA2DE04}"/>
          </ac:picMkLst>
        </pc:picChg>
      </pc:sldChg>
      <pc:sldChg chg="addSp delSp modSp add mod delAnim">
        <pc:chgData name="ALEXANDRE" userId="734048d45b8f99b5" providerId="LiveId" clId="{ADD7D836-96DA-4BB6-8D42-A369E791FF85}" dt="2021-05-27T13:21:36.731" v="694" actId="123"/>
        <pc:sldMkLst>
          <pc:docMk/>
          <pc:sldMk cId="3160207396" sldId="489"/>
        </pc:sldMkLst>
        <pc:spChg chg="mod">
          <ac:chgData name="ALEXANDRE" userId="734048d45b8f99b5" providerId="LiveId" clId="{ADD7D836-96DA-4BB6-8D42-A369E791FF85}" dt="2021-05-27T13:21:36.731" v="694" actId="123"/>
          <ac:spMkLst>
            <pc:docMk/>
            <pc:sldMk cId="3160207396" sldId="489"/>
            <ac:spMk id="3" creationId="{972DE899-FAB0-45D4-9A6C-55E42F94ED34}"/>
          </ac:spMkLst>
        </pc:spChg>
        <pc:spChg chg="del">
          <ac:chgData name="ALEXANDRE" userId="734048d45b8f99b5" providerId="LiveId" clId="{ADD7D836-96DA-4BB6-8D42-A369E791FF85}" dt="2021-05-27T13:16:08.616" v="644" actId="478"/>
          <ac:spMkLst>
            <pc:docMk/>
            <pc:sldMk cId="3160207396" sldId="489"/>
            <ac:spMk id="5" creationId="{A3B945D3-98AB-40A7-8864-75D94FAFC0A3}"/>
          </ac:spMkLst>
        </pc:spChg>
        <pc:spChg chg="mod">
          <ac:chgData name="ALEXANDRE" userId="734048d45b8f99b5" providerId="LiveId" clId="{ADD7D836-96DA-4BB6-8D42-A369E791FF85}" dt="2021-05-27T13:19:28.135" v="659" actId="20577"/>
          <ac:spMkLst>
            <pc:docMk/>
            <pc:sldMk cId="3160207396" sldId="489"/>
            <ac:spMk id="9" creationId="{BC4DC636-652B-4E5A-8588-304022CCCFEB}"/>
          </ac:spMkLst>
        </pc:spChg>
        <pc:picChg chg="add del mod">
          <ac:chgData name="ALEXANDRE" userId="734048d45b8f99b5" providerId="LiveId" clId="{ADD7D836-96DA-4BB6-8D42-A369E791FF85}" dt="2021-05-27T13:21:22.305" v="686" actId="478"/>
          <ac:picMkLst>
            <pc:docMk/>
            <pc:sldMk cId="3160207396" sldId="489"/>
            <ac:picMk id="6146" creationId="{F08EADED-9965-4466-BF0D-7A6D24C586AF}"/>
          </ac:picMkLst>
        </pc:picChg>
      </pc:sldChg>
      <pc:sldChg chg="modSp add mod">
        <pc:chgData name="ALEXANDRE" userId="734048d45b8f99b5" providerId="LiveId" clId="{ADD7D836-96DA-4BB6-8D42-A369E791FF85}" dt="2021-05-27T13:23:29.256" v="772" actId="14100"/>
        <pc:sldMkLst>
          <pc:docMk/>
          <pc:sldMk cId="125590473" sldId="490"/>
        </pc:sldMkLst>
        <pc:spChg chg="mod">
          <ac:chgData name="ALEXANDRE" userId="734048d45b8f99b5" providerId="LiveId" clId="{ADD7D836-96DA-4BB6-8D42-A369E791FF85}" dt="2021-05-27T13:23:29.256" v="772" actId="14100"/>
          <ac:spMkLst>
            <pc:docMk/>
            <pc:sldMk cId="125590473" sldId="490"/>
            <ac:spMk id="3" creationId="{972DE899-FAB0-45D4-9A6C-55E42F94ED34}"/>
          </ac:spMkLst>
        </pc:spChg>
      </pc:sldChg>
      <pc:sldChg chg="delSp modSp add mod">
        <pc:chgData name="ALEXANDRE" userId="734048d45b8f99b5" providerId="LiveId" clId="{ADD7D836-96DA-4BB6-8D42-A369E791FF85}" dt="2021-05-27T13:45:42.875" v="845" actId="403"/>
        <pc:sldMkLst>
          <pc:docMk/>
          <pc:sldMk cId="1366264298" sldId="491"/>
        </pc:sldMkLst>
        <pc:spChg chg="mod">
          <ac:chgData name="ALEXANDRE" userId="734048d45b8f99b5" providerId="LiveId" clId="{ADD7D836-96DA-4BB6-8D42-A369E791FF85}" dt="2021-05-27T13:45:42.875" v="845" actId="403"/>
          <ac:spMkLst>
            <pc:docMk/>
            <pc:sldMk cId="1366264298" sldId="491"/>
            <ac:spMk id="3" creationId="{972DE899-FAB0-45D4-9A6C-55E42F94ED34}"/>
          </ac:spMkLst>
        </pc:spChg>
        <pc:picChg chg="del mod">
          <ac:chgData name="ALEXANDRE" userId="734048d45b8f99b5" providerId="LiveId" clId="{ADD7D836-96DA-4BB6-8D42-A369E791FF85}" dt="2021-05-27T13:45:35.897" v="840" actId="478"/>
          <ac:picMkLst>
            <pc:docMk/>
            <pc:sldMk cId="1366264298" sldId="491"/>
            <ac:picMk id="6146" creationId="{F08EADED-9965-4466-BF0D-7A6D24C586AF}"/>
          </ac:picMkLst>
        </pc:picChg>
      </pc:sldChg>
      <pc:sldChg chg="addSp modSp add mod">
        <pc:chgData name="ALEXANDRE" userId="734048d45b8f99b5" providerId="LiveId" clId="{ADD7D836-96DA-4BB6-8D42-A369E791FF85}" dt="2021-05-27T13:43:54.769" v="838" actId="114"/>
        <pc:sldMkLst>
          <pc:docMk/>
          <pc:sldMk cId="4222008018" sldId="492"/>
        </pc:sldMkLst>
        <pc:spChg chg="mod">
          <ac:chgData name="ALEXANDRE" userId="734048d45b8f99b5" providerId="LiveId" clId="{ADD7D836-96DA-4BB6-8D42-A369E791FF85}" dt="2021-05-27T13:43:41.586" v="830"/>
          <ac:spMkLst>
            <pc:docMk/>
            <pc:sldMk cId="4222008018" sldId="492"/>
            <ac:spMk id="3" creationId="{972DE899-FAB0-45D4-9A6C-55E42F94ED34}"/>
          </ac:spMkLst>
        </pc:spChg>
        <pc:spChg chg="add mod">
          <ac:chgData name="ALEXANDRE" userId="734048d45b8f99b5" providerId="LiveId" clId="{ADD7D836-96DA-4BB6-8D42-A369E791FF85}" dt="2021-05-27T13:43:54.769" v="838" actId="114"/>
          <ac:spMkLst>
            <pc:docMk/>
            <pc:sldMk cId="4222008018" sldId="492"/>
            <ac:spMk id="5" creationId="{8BF487C7-9AB6-418E-B855-F21EFCC8AAC0}"/>
          </ac:spMkLst>
        </pc:spChg>
        <pc:spChg chg="mod">
          <ac:chgData name="ALEXANDRE" userId="734048d45b8f99b5" providerId="LiveId" clId="{ADD7D836-96DA-4BB6-8D42-A369E791FF85}" dt="2021-05-27T13:40:29.679" v="786" actId="20577"/>
          <ac:spMkLst>
            <pc:docMk/>
            <pc:sldMk cId="4222008018" sldId="492"/>
            <ac:spMk id="9" creationId="{BC4DC636-652B-4E5A-8588-304022CCCFEB}"/>
          </ac:spMkLst>
        </pc:spChg>
      </pc:sldChg>
      <pc:sldChg chg="addSp delSp modSp add mod">
        <pc:chgData name="ALEXANDRE" userId="734048d45b8f99b5" providerId="LiveId" clId="{ADD7D836-96DA-4BB6-8D42-A369E791FF85}" dt="2021-05-27T13:42:06.851" v="816" actId="14100"/>
        <pc:sldMkLst>
          <pc:docMk/>
          <pc:sldMk cId="1709383757" sldId="493"/>
        </pc:sldMkLst>
        <pc:spChg chg="del">
          <ac:chgData name="ALEXANDRE" userId="734048d45b8f99b5" providerId="LiveId" clId="{ADD7D836-96DA-4BB6-8D42-A369E791FF85}" dt="2021-05-27T13:41:50.508" v="811" actId="478"/>
          <ac:spMkLst>
            <pc:docMk/>
            <pc:sldMk cId="1709383757" sldId="493"/>
            <ac:spMk id="3" creationId="{972DE899-FAB0-45D4-9A6C-55E42F94ED34}"/>
          </ac:spMkLst>
        </pc:spChg>
        <pc:spChg chg="add del mod">
          <ac:chgData name="ALEXANDRE" userId="734048d45b8f99b5" providerId="LiveId" clId="{ADD7D836-96DA-4BB6-8D42-A369E791FF85}" dt="2021-05-27T13:41:53.300" v="812" actId="478"/>
          <ac:spMkLst>
            <pc:docMk/>
            <pc:sldMk cId="1709383757" sldId="493"/>
            <ac:spMk id="4" creationId="{C3B591DE-4E47-4A51-B1FA-7474141CBAA7}"/>
          </ac:spMkLst>
        </pc:spChg>
        <pc:spChg chg="mod">
          <ac:chgData name="ALEXANDRE" userId="734048d45b8f99b5" providerId="LiveId" clId="{ADD7D836-96DA-4BB6-8D42-A369E791FF85}" dt="2021-05-27T13:42:06.851" v="816" actId="14100"/>
          <ac:spMkLst>
            <pc:docMk/>
            <pc:sldMk cId="1709383757" sldId="493"/>
            <ac:spMk id="9" creationId="{BC4DC636-652B-4E5A-8588-304022CCCFEB}"/>
          </ac:spMkLst>
        </pc:spChg>
        <pc:picChg chg="add mod">
          <ac:chgData name="ALEXANDRE" userId="734048d45b8f99b5" providerId="LiveId" clId="{ADD7D836-96DA-4BB6-8D42-A369E791FF85}" dt="2021-05-27T13:42:04.663" v="815" actId="1076"/>
          <ac:picMkLst>
            <pc:docMk/>
            <pc:sldMk cId="1709383757" sldId="493"/>
            <ac:picMk id="7170" creationId="{E58AA0D8-1C39-418F-93B3-55904BA72669}"/>
          </ac:picMkLst>
        </pc:picChg>
      </pc:sldChg>
      <pc:sldChg chg="addSp delSp modSp add mod">
        <pc:chgData name="ALEXANDRE" userId="734048d45b8f99b5" providerId="LiveId" clId="{ADD7D836-96DA-4BB6-8D42-A369E791FF85}" dt="2021-05-27T14:21:19.025" v="1165" actId="1076"/>
        <pc:sldMkLst>
          <pc:docMk/>
          <pc:sldMk cId="2432109272" sldId="494"/>
        </pc:sldMkLst>
        <pc:spChg chg="add del">
          <ac:chgData name="ALEXANDRE" userId="734048d45b8f99b5" providerId="LiveId" clId="{ADD7D836-96DA-4BB6-8D42-A369E791FF85}" dt="2021-05-27T14:21:02.155" v="1154"/>
          <ac:spMkLst>
            <pc:docMk/>
            <pc:sldMk cId="2432109272" sldId="494"/>
            <ac:spMk id="4" creationId="{2EC5AC4F-24FA-4C83-B324-8775F878388A}"/>
          </ac:spMkLst>
        </pc:spChg>
        <pc:spChg chg="add mod">
          <ac:chgData name="ALEXANDRE" userId="734048d45b8f99b5" providerId="LiveId" clId="{ADD7D836-96DA-4BB6-8D42-A369E791FF85}" dt="2021-05-27T14:21:19.025" v="1165" actId="1076"/>
          <ac:spMkLst>
            <pc:docMk/>
            <pc:sldMk cId="2432109272" sldId="494"/>
            <ac:spMk id="8" creationId="{2E69930A-0055-4193-B96D-C73FABE78FCA}"/>
          </ac:spMkLst>
        </pc:spChg>
        <pc:spChg chg="mod">
          <ac:chgData name="ALEXANDRE" userId="734048d45b8f99b5" providerId="LiveId" clId="{ADD7D836-96DA-4BB6-8D42-A369E791FF85}" dt="2021-05-27T13:42:46.315" v="828" actId="1076"/>
          <ac:spMkLst>
            <pc:docMk/>
            <pc:sldMk cId="2432109272" sldId="494"/>
            <ac:spMk id="9" creationId="{BC4DC636-652B-4E5A-8588-304022CCCFEB}"/>
          </ac:spMkLst>
        </pc:spChg>
        <pc:picChg chg="add mod">
          <ac:chgData name="ALEXANDRE" userId="734048d45b8f99b5" providerId="LiveId" clId="{ADD7D836-96DA-4BB6-8D42-A369E791FF85}" dt="2021-05-27T13:42:41.711" v="826" actId="1076"/>
          <ac:picMkLst>
            <pc:docMk/>
            <pc:sldMk cId="2432109272" sldId="494"/>
            <ac:picMk id="3" creationId="{8EC02CBB-751D-4320-B7A4-3185B88456C7}"/>
          </ac:picMkLst>
        </pc:picChg>
        <pc:picChg chg="del">
          <ac:chgData name="ALEXANDRE" userId="734048d45b8f99b5" providerId="LiveId" clId="{ADD7D836-96DA-4BB6-8D42-A369E791FF85}" dt="2021-05-27T13:42:30.386" v="818" actId="478"/>
          <ac:picMkLst>
            <pc:docMk/>
            <pc:sldMk cId="2432109272" sldId="494"/>
            <ac:picMk id="7170" creationId="{E58AA0D8-1C39-418F-93B3-55904BA72669}"/>
          </ac:picMkLst>
        </pc:picChg>
      </pc:sldChg>
      <pc:sldChg chg="modSp add">
        <pc:chgData name="ALEXANDRE" userId="734048d45b8f99b5" providerId="LiveId" clId="{ADD7D836-96DA-4BB6-8D42-A369E791FF85}" dt="2021-05-27T13:45:53.866" v="848" actId="14100"/>
        <pc:sldMkLst>
          <pc:docMk/>
          <pc:sldMk cId="2316393592" sldId="495"/>
        </pc:sldMkLst>
        <pc:picChg chg="mod">
          <ac:chgData name="ALEXANDRE" userId="734048d45b8f99b5" providerId="LiveId" clId="{ADD7D836-96DA-4BB6-8D42-A369E791FF85}" dt="2021-05-27T13:45:53.866" v="848" actId="14100"/>
          <ac:picMkLst>
            <pc:docMk/>
            <pc:sldMk cId="2316393592" sldId="495"/>
            <ac:picMk id="6146" creationId="{F08EADED-9965-4466-BF0D-7A6D24C586AF}"/>
          </ac:picMkLst>
        </pc:picChg>
      </pc:sldChg>
      <pc:sldChg chg="modSp add mod ord">
        <pc:chgData name="ALEXANDRE" userId="734048d45b8f99b5" providerId="LiveId" clId="{ADD7D836-96DA-4BB6-8D42-A369E791FF85}" dt="2021-05-27T13:47:56.390" v="882" actId="14100"/>
        <pc:sldMkLst>
          <pc:docMk/>
          <pc:sldMk cId="1483450922" sldId="496"/>
        </pc:sldMkLst>
        <pc:spChg chg="mod">
          <ac:chgData name="ALEXANDRE" userId="734048d45b8f99b5" providerId="LiveId" clId="{ADD7D836-96DA-4BB6-8D42-A369E791FF85}" dt="2021-05-27T13:47:56.390" v="882" actId="14100"/>
          <ac:spMkLst>
            <pc:docMk/>
            <pc:sldMk cId="1483450922" sldId="496"/>
            <ac:spMk id="4" creationId="{EFD80656-F6E0-4056-A8C9-3CCB5D518764}"/>
          </ac:spMkLst>
        </pc:spChg>
      </pc:sldChg>
      <pc:sldChg chg="addSp delSp modSp new mod">
        <pc:chgData name="ALEXANDRE" userId="734048d45b8f99b5" providerId="LiveId" clId="{ADD7D836-96DA-4BB6-8D42-A369E791FF85}" dt="2021-05-27T14:09:08.111" v="941" actId="113"/>
        <pc:sldMkLst>
          <pc:docMk/>
          <pc:sldMk cId="4097723586" sldId="497"/>
        </pc:sldMkLst>
        <pc:spChg chg="mod">
          <ac:chgData name="ALEXANDRE" userId="734048d45b8f99b5" providerId="LiveId" clId="{ADD7D836-96DA-4BB6-8D42-A369E791FF85}" dt="2021-05-27T14:08:32.744" v="929" actId="14100"/>
          <ac:spMkLst>
            <pc:docMk/>
            <pc:sldMk cId="4097723586" sldId="497"/>
            <ac:spMk id="2" creationId="{9C71A4B4-B546-4266-97FD-15C7FB29B2A5}"/>
          </ac:spMkLst>
        </pc:spChg>
        <pc:spChg chg="add del mod">
          <ac:chgData name="ALEXANDRE" userId="734048d45b8f99b5" providerId="LiveId" clId="{ADD7D836-96DA-4BB6-8D42-A369E791FF85}" dt="2021-05-27T14:09:08.111" v="941" actId="113"/>
          <ac:spMkLst>
            <pc:docMk/>
            <pc:sldMk cId="4097723586" sldId="497"/>
            <ac:spMk id="3" creationId="{D38F4A78-5603-4086-AC66-F238B9836ABA}"/>
          </ac:spMkLst>
        </pc:spChg>
        <pc:spChg chg="add mod">
          <ac:chgData name="ALEXANDRE" userId="734048d45b8f99b5" providerId="LiveId" clId="{ADD7D836-96DA-4BB6-8D42-A369E791FF85}" dt="2021-05-27T14:08:48.459" v="939" actId="6549"/>
          <ac:spMkLst>
            <pc:docMk/>
            <pc:sldMk cId="4097723586" sldId="497"/>
            <ac:spMk id="6" creationId="{4D1E3637-8BFF-4C9C-8512-087526C45978}"/>
          </ac:spMkLst>
        </pc:spChg>
        <pc:picChg chg="add del mod">
          <ac:chgData name="ALEXANDRE" userId="734048d45b8f99b5" providerId="LiveId" clId="{ADD7D836-96DA-4BB6-8D42-A369E791FF85}" dt="2021-05-27T14:06:25.526" v="893"/>
          <ac:picMkLst>
            <pc:docMk/>
            <pc:sldMk cId="4097723586" sldId="497"/>
            <ac:picMk id="4" creationId="{859AD4AC-6568-4BF8-90B5-97BFDBC94BE0}"/>
          </ac:picMkLst>
        </pc:picChg>
      </pc:sldChg>
      <pc:sldChg chg="addSp delSp modSp add mod">
        <pc:chgData name="ALEXANDRE" userId="734048d45b8f99b5" providerId="LiveId" clId="{ADD7D836-96DA-4BB6-8D42-A369E791FF85}" dt="2021-05-27T14:13:34.102" v="1085" actId="1076"/>
        <pc:sldMkLst>
          <pc:docMk/>
          <pc:sldMk cId="344452302" sldId="498"/>
        </pc:sldMkLst>
        <pc:spChg chg="mod">
          <ac:chgData name="ALEXANDRE" userId="734048d45b8f99b5" providerId="LiveId" clId="{ADD7D836-96DA-4BB6-8D42-A369E791FF85}" dt="2021-05-27T14:11:34.915" v="980" actId="1076"/>
          <ac:spMkLst>
            <pc:docMk/>
            <pc:sldMk cId="344452302" sldId="498"/>
            <ac:spMk id="3" creationId="{D38F4A78-5603-4086-AC66-F238B9836ABA}"/>
          </ac:spMkLst>
        </pc:spChg>
        <pc:spChg chg="add mod">
          <ac:chgData name="ALEXANDRE" userId="734048d45b8f99b5" providerId="LiveId" clId="{ADD7D836-96DA-4BB6-8D42-A369E791FF85}" dt="2021-05-27T14:13:34.102" v="1085" actId="1076"/>
          <ac:spMkLst>
            <pc:docMk/>
            <pc:sldMk cId="344452302" sldId="498"/>
            <ac:spMk id="4" creationId="{2FFFB8D6-6D33-408E-893C-BF8C79516411}"/>
          </ac:spMkLst>
        </pc:spChg>
        <pc:spChg chg="del">
          <ac:chgData name="ALEXANDRE" userId="734048d45b8f99b5" providerId="LiveId" clId="{ADD7D836-96DA-4BB6-8D42-A369E791FF85}" dt="2021-05-27T14:09:58.537" v="961" actId="478"/>
          <ac:spMkLst>
            <pc:docMk/>
            <pc:sldMk cId="344452302" sldId="498"/>
            <ac:spMk id="6" creationId="{4D1E3637-8BFF-4C9C-8512-087526C45978}"/>
          </ac:spMkLst>
        </pc:spChg>
      </pc:sldChg>
      <pc:sldChg chg="modSp add ord">
        <pc:chgData name="ALEXANDRE" userId="734048d45b8f99b5" providerId="LiveId" clId="{ADD7D836-96DA-4BB6-8D42-A369E791FF85}" dt="2021-05-27T14:14:06.503" v="1100"/>
        <pc:sldMkLst>
          <pc:docMk/>
          <pc:sldMk cId="1613624373" sldId="499"/>
        </pc:sldMkLst>
        <pc:spChg chg="mod">
          <ac:chgData name="ALEXANDRE" userId="734048d45b8f99b5" providerId="LiveId" clId="{ADD7D836-96DA-4BB6-8D42-A369E791FF85}" dt="2021-05-27T14:14:03.594" v="1098" actId="20577"/>
          <ac:spMkLst>
            <pc:docMk/>
            <pc:sldMk cId="1613624373" sldId="499"/>
            <ac:spMk id="4" creationId="{EFD80656-F6E0-4056-A8C9-3CCB5D518764}"/>
          </ac:spMkLst>
        </pc:spChg>
      </pc:sldChg>
      <pc:sldChg chg="modSp new mod">
        <pc:chgData name="ALEXANDRE" userId="734048d45b8f99b5" providerId="LiveId" clId="{ADD7D836-96DA-4BB6-8D42-A369E791FF85}" dt="2021-05-27T21:49:07.893" v="2705" actId="20577"/>
        <pc:sldMkLst>
          <pc:docMk/>
          <pc:sldMk cId="2320811580" sldId="500"/>
        </pc:sldMkLst>
        <pc:spChg chg="mod">
          <ac:chgData name="ALEXANDRE" userId="734048d45b8f99b5" providerId="LiveId" clId="{ADD7D836-96DA-4BB6-8D42-A369E791FF85}" dt="2021-05-27T21:49:07.893" v="2705" actId="20577"/>
          <ac:spMkLst>
            <pc:docMk/>
            <pc:sldMk cId="2320811580" sldId="500"/>
            <ac:spMk id="2" creationId="{33EF269A-F95D-4C39-AAEC-BC1435F80EA5}"/>
          </ac:spMkLst>
        </pc:spChg>
        <pc:spChg chg="mod">
          <ac:chgData name="ALEXANDRE" userId="734048d45b8f99b5" providerId="LiveId" clId="{ADD7D836-96DA-4BB6-8D42-A369E791FF85}" dt="2021-05-27T14:14:59.162" v="1152" actId="403"/>
          <ac:spMkLst>
            <pc:docMk/>
            <pc:sldMk cId="2320811580" sldId="500"/>
            <ac:spMk id="3" creationId="{3206ABC3-133C-4C41-8F51-EC0BA580A497}"/>
          </ac:spMkLst>
        </pc:spChg>
      </pc:sldChg>
      <pc:sldChg chg="addSp modSp add mod">
        <pc:chgData name="ALEXANDRE" userId="734048d45b8f99b5" providerId="LiveId" clId="{ADD7D836-96DA-4BB6-8D42-A369E791FF85}" dt="2021-05-27T21:49:12.323" v="2712" actId="20577"/>
        <pc:sldMkLst>
          <pc:docMk/>
          <pc:sldMk cId="4147832064" sldId="501"/>
        </pc:sldMkLst>
        <pc:spChg chg="mod">
          <ac:chgData name="ALEXANDRE" userId="734048d45b8f99b5" providerId="LiveId" clId="{ADD7D836-96DA-4BB6-8D42-A369E791FF85}" dt="2021-05-27T21:49:12.323" v="2712" actId="20577"/>
          <ac:spMkLst>
            <pc:docMk/>
            <pc:sldMk cId="4147832064" sldId="501"/>
            <ac:spMk id="2" creationId="{33EF269A-F95D-4C39-AAEC-BC1435F80EA5}"/>
          </ac:spMkLst>
        </pc:spChg>
        <pc:spChg chg="mod">
          <ac:chgData name="ALEXANDRE" userId="734048d45b8f99b5" providerId="LiveId" clId="{ADD7D836-96DA-4BB6-8D42-A369E791FF85}" dt="2021-05-27T14:39:39.864" v="1203" actId="1076"/>
          <ac:spMkLst>
            <pc:docMk/>
            <pc:sldMk cId="4147832064" sldId="501"/>
            <ac:spMk id="3" creationId="{3206ABC3-133C-4C41-8F51-EC0BA580A497}"/>
          </ac:spMkLst>
        </pc:spChg>
        <pc:spChg chg="add mod">
          <ac:chgData name="ALEXANDRE" userId="734048d45b8f99b5" providerId="LiveId" clId="{ADD7D836-96DA-4BB6-8D42-A369E791FF85}" dt="2021-05-27T14:38:54.358" v="1187" actId="1582"/>
          <ac:spMkLst>
            <pc:docMk/>
            <pc:sldMk cId="4147832064" sldId="501"/>
            <ac:spMk id="6" creationId="{F61307EB-02E2-42BB-92FA-62211B3C097E}"/>
          </ac:spMkLst>
        </pc:spChg>
        <pc:picChg chg="add mod">
          <ac:chgData name="ALEXANDRE" userId="734048d45b8f99b5" providerId="LiveId" clId="{ADD7D836-96DA-4BB6-8D42-A369E791FF85}" dt="2021-05-27T14:38:27.404" v="1180" actId="1076"/>
          <ac:picMkLst>
            <pc:docMk/>
            <pc:sldMk cId="4147832064" sldId="501"/>
            <ac:picMk id="5" creationId="{442BE5DD-2919-4D58-85A0-222AFBDE02B6}"/>
          </ac:picMkLst>
        </pc:picChg>
      </pc:sldChg>
      <pc:sldChg chg="addSp delSp modSp add mod">
        <pc:chgData name="ALEXANDRE" userId="734048d45b8f99b5" providerId="LiveId" clId="{ADD7D836-96DA-4BB6-8D42-A369E791FF85}" dt="2021-05-27T21:49:16.184" v="2719" actId="20577"/>
        <pc:sldMkLst>
          <pc:docMk/>
          <pc:sldMk cId="1437990413" sldId="502"/>
        </pc:sldMkLst>
        <pc:spChg chg="mod">
          <ac:chgData name="ALEXANDRE" userId="734048d45b8f99b5" providerId="LiveId" clId="{ADD7D836-96DA-4BB6-8D42-A369E791FF85}" dt="2021-05-27T21:49:16.184" v="2719" actId="20577"/>
          <ac:spMkLst>
            <pc:docMk/>
            <pc:sldMk cId="1437990413" sldId="502"/>
            <ac:spMk id="2" creationId="{33EF269A-F95D-4C39-AAEC-BC1435F80EA5}"/>
          </ac:spMkLst>
        </pc:spChg>
        <pc:spChg chg="mod">
          <ac:chgData name="ALEXANDRE" userId="734048d45b8f99b5" providerId="LiveId" clId="{ADD7D836-96DA-4BB6-8D42-A369E791FF85}" dt="2021-05-27T14:40:55.910" v="1234" actId="1076"/>
          <ac:spMkLst>
            <pc:docMk/>
            <pc:sldMk cId="1437990413" sldId="502"/>
            <ac:spMk id="3" creationId="{3206ABC3-133C-4C41-8F51-EC0BA580A497}"/>
          </ac:spMkLst>
        </pc:spChg>
        <pc:spChg chg="mod">
          <ac:chgData name="ALEXANDRE" userId="734048d45b8f99b5" providerId="LiveId" clId="{ADD7D836-96DA-4BB6-8D42-A369E791FF85}" dt="2021-05-27T14:40:58.943" v="1235" actId="1076"/>
          <ac:spMkLst>
            <pc:docMk/>
            <pc:sldMk cId="1437990413" sldId="502"/>
            <ac:spMk id="6" creationId="{F61307EB-02E2-42BB-92FA-62211B3C097E}"/>
          </ac:spMkLst>
        </pc:spChg>
        <pc:spChg chg="add del">
          <ac:chgData name="ALEXANDRE" userId="734048d45b8f99b5" providerId="LiveId" clId="{ADD7D836-96DA-4BB6-8D42-A369E791FF85}" dt="2021-05-27T14:41:30.456" v="1239"/>
          <ac:spMkLst>
            <pc:docMk/>
            <pc:sldMk cId="1437990413" sldId="502"/>
            <ac:spMk id="8" creationId="{BC16D6DA-9C34-4069-8951-7825D5ED9CC0}"/>
          </ac:spMkLst>
        </pc:spChg>
        <pc:spChg chg="add mod">
          <ac:chgData name="ALEXANDRE" userId="734048d45b8f99b5" providerId="LiveId" clId="{ADD7D836-96DA-4BB6-8D42-A369E791FF85}" dt="2021-05-27T14:41:46.594" v="1248" actId="1076"/>
          <ac:spMkLst>
            <pc:docMk/>
            <pc:sldMk cId="1437990413" sldId="502"/>
            <ac:spMk id="10" creationId="{310B4F92-8E65-4FC1-A26C-6246027841E2}"/>
          </ac:spMkLst>
        </pc:spChg>
        <pc:picChg chg="mod">
          <ac:chgData name="ALEXANDRE" userId="734048d45b8f99b5" providerId="LiveId" clId="{ADD7D836-96DA-4BB6-8D42-A369E791FF85}" dt="2021-05-27T14:40:58.943" v="1235" actId="1076"/>
          <ac:picMkLst>
            <pc:docMk/>
            <pc:sldMk cId="1437990413" sldId="502"/>
            <ac:picMk id="5" creationId="{442BE5DD-2919-4D58-85A0-222AFBDE02B6}"/>
          </ac:picMkLst>
        </pc:picChg>
        <pc:picChg chg="add mod">
          <ac:chgData name="ALEXANDRE" userId="734048d45b8f99b5" providerId="LiveId" clId="{ADD7D836-96DA-4BB6-8D42-A369E791FF85}" dt="2021-05-27T14:41:14.946" v="1237" actId="1076"/>
          <ac:picMkLst>
            <pc:docMk/>
            <pc:sldMk cId="1437990413" sldId="502"/>
            <ac:picMk id="7" creationId="{257A98D3-FE61-47C9-BF4C-33B7E3A0AC5F}"/>
          </ac:picMkLst>
        </pc:picChg>
      </pc:sldChg>
      <pc:sldChg chg="modSp add ord">
        <pc:chgData name="ALEXANDRE" userId="734048d45b8f99b5" providerId="LiveId" clId="{ADD7D836-96DA-4BB6-8D42-A369E791FF85}" dt="2021-05-27T14:45:15.177" v="1291" actId="20577"/>
        <pc:sldMkLst>
          <pc:docMk/>
          <pc:sldMk cId="3980069816" sldId="503"/>
        </pc:sldMkLst>
        <pc:spChg chg="mod">
          <ac:chgData name="ALEXANDRE" userId="734048d45b8f99b5" providerId="LiveId" clId="{ADD7D836-96DA-4BB6-8D42-A369E791FF85}" dt="2021-05-27T14:45:15.177" v="1291" actId="20577"/>
          <ac:spMkLst>
            <pc:docMk/>
            <pc:sldMk cId="3980069816" sldId="503"/>
            <ac:spMk id="4" creationId="{EFD80656-F6E0-4056-A8C9-3CCB5D518764}"/>
          </ac:spMkLst>
        </pc:spChg>
        <pc:picChg chg="mod">
          <ac:chgData name="ALEXANDRE" userId="734048d45b8f99b5" providerId="LiveId" clId="{ADD7D836-96DA-4BB6-8D42-A369E791FF85}" dt="2021-05-27T14:43:33.229" v="1258"/>
          <ac:picMkLst>
            <pc:docMk/>
            <pc:sldMk cId="3980069816" sldId="503"/>
            <ac:picMk id="1028" creationId="{B6161422-80ED-4E49-B643-C5F6DB7C14F9}"/>
          </ac:picMkLst>
        </pc:picChg>
      </pc:sldChg>
      <pc:sldChg chg="add">
        <pc:chgData name="ALEXANDRE" userId="734048d45b8f99b5" providerId="LiveId" clId="{ADD7D836-96DA-4BB6-8D42-A369E791FF85}" dt="2021-05-27T14:45:09.234" v="1290" actId="2890"/>
        <pc:sldMkLst>
          <pc:docMk/>
          <pc:sldMk cId="3286602890" sldId="504"/>
        </pc:sldMkLst>
      </pc:sldChg>
      <pc:sldChg chg="modSp new mod">
        <pc:chgData name="ALEXANDRE" userId="734048d45b8f99b5" providerId="LiveId" clId="{ADD7D836-96DA-4BB6-8D42-A369E791FF85}" dt="2021-05-27T14:47:44.506" v="1369" actId="113"/>
        <pc:sldMkLst>
          <pc:docMk/>
          <pc:sldMk cId="2823075105" sldId="505"/>
        </pc:sldMkLst>
        <pc:spChg chg="mod">
          <ac:chgData name="ALEXANDRE" userId="734048d45b8f99b5" providerId="LiveId" clId="{ADD7D836-96DA-4BB6-8D42-A369E791FF85}" dt="2021-05-27T14:46:13.285" v="1335" actId="27636"/>
          <ac:spMkLst>
            <pc:docMk/>
            <pc:sldMk cId="2823075105" sldId="505"/>
            <ac:spMk id="2" creationId="{52E6AE3C-1630-4351-B54A-7B1864421E88}"/>
          </ac:spMkLst>
        </pc:spChg>
        <pc:spChg chg="mod">
          <ac:chgData name="ALEXANDRE" userId="734048d45b8f99b5" providerId="LiveId" clId="{ADD7D836-96DA-4BB6-8D42-A369E791FF85}" dt="2021-05-27T14:47:44.506" v="1369" actId="113"/>
          <ac:spMkLst>
            <pc:docMk/>
            <pc:sldMk cId="2823075105" sldId="505"/>
            <ac:spMk id="3" creationId="{8EF38021-BCE5-46BB-B34F-DD105DA7F8AC}"/>
          </ac:spMkLst>
        </pc:spChg>
      </pc:sldChg>
      <pc:sldChg chg="addSp delSp modSp new mod">
        <pc:chgData name="ALEXANDRE" userId="734048d45b8f99b5" providerId="LiveId" clId="{ADD7D836-96DA-4BB6-8D42-A369E791FF85}" dt="2021-05-27T15:00:58.044" v="1558" actId="1076"/>
        <pc:sldMkLst>
          <pc:docMk/>
          <pc:sldMk cId="866028618" sldId="506"/>
        </pc:sldMkLst>
        <pc:spChg chg="mod">
          <ac:chgData name="ALEXANDRE" userId="734048d45b8f99b5" providerId="LiveId" clId="{ADD7D836-96DA-4BB6-8D42-A369E791FF85}" dt="2021-05-27T14:59:19.947" v="1520" actId="1076"/>
          <ac:spMkLst>
            <pc:docMk/>
            <pc:sldMk cId="866028618" sldId="506"/>
            <ac:spMk id="2" creationId="{DB842923-04D9-45C3-B4D0-706A47B12971}"/>
          </ac:spMkLst>
        </pc:spChg>
        <pc:spChg chg="mod">
          <ac:chgData name="ALEXANDRE" userId="734048d45b8f99b5" providerId="LiveId" clId="{ADD7D836-96DA-4BB6-8D42-A369E791FF85}" dt="2021-05-27T15:00:58.044" v="1558" actId="1076"/>
          <ac:spMkLst>
            <pc:docMk/>
            <pc:sldMk cId="866028618" sldId="506"/>
            <ac:spMk id="3" creationId="{7466AF7B-E295-4A66-859B-45958E16DCDF}"/>
          </ac:spMkLst>
        </pc:spChg>
        <pc:spChg chg="add del mod">
          <ac:chgData name="ALEXANDRE" userId="734048d45b8f99b5" providerId="LiveId" clId="{ADD7D836-96DA-4BB6-8D42-A369E791FF85}" dt="2021-05-27T14:58:47.184" v="1493" actId="478"/>
          <ac:spMkLst>
            <pc:docMk/>
            <pc:sldMk cId="866028618" sldId="506"/>
            <ac:spMk id="7" creationId="{C4AE8448-F186-4E45-ADF9-928AA16C36FA}"/>
          </ac:spMkLst>
        </pc:spChg>
        <pc:picChg chg="add del mod">
          <ac:chgData name="ALEXANDRE" userId="734048d45b8f99b5" providerId="LiveId" clId="{ADD7D836-96DA-4BB6-8D42-A369E791FF85}" dt="2021-05-27T14:58:47.184" v="1493" actId="478"/>
          <ac:picMkLst>
            <pc:docMk/>
            <pc:sldMk cId="866028618" sldId="506"/>
            <ac:picMk id="5" creationId="{301C8EB9-ECDF-4C31-9375-26DF392C5514}"/>
          </ac:picMkLst>
        </pc:picChg>
      </pc:sldChg>
      <pc:sldChg chg="add del">
        <pc:chgData name="ALEXANDRE" userId="734048d45b8f99b5" providerId="LiveId" clId="{ADD7D836-96DA-4BB6-8D42-A369E791FF85}" dt="2021-05-27T14:52:05.334" v="1370" actId="47"/>
        <pc:sldMkLst>
          <pc:docMk/>
          <pc:sldMk cId="980238512" sldId="506"/>
        </pc:sldMkLst>
      </pc:sldChg>
      <pc:sldChg chg="addSp delSp modSp add mod">
        <pc:chgData name="ALEXANDRE" userId="734048d45b8f99b5" providerId="LiveId" clId="{ADD7D836-96DA-4BB6-8D42-A369E791FF85}" dt="2021-05-27T14:58:01.088" v="1484" actId="1076"/>
        <pc:sldMkLst>
          <pc:docMk/>
          <pc:sldMk cId="3575202547" sldId="507"/>
        </pc:sldMkLst>
        <pc:spChg chg="del">
          <ac:chgData name="ALEXANDRE" userId="734048d45b8f99b5" providerId="LiveId" clId="{ADD7D836-96DA-4BB6-8D42-A369E791FF85}" dt="2021-05-27T14:56:18.301" v="1451" actId="478"/>
          <ac:spMkLst>
            <pc:docMk/>
            <pc:sldMk cId="3575202547" sldId="507"/>
            <ac:spMk id="2" creationId="{DB842923-04D9-45C3-B4D0-706A47B12971}"/>
          </ac:spMkLst>
        </pc:spChg>
        <pc:spChg chg="del">
          <ac:chgData name="ALEXANDRE" userId="734048d45b8f99b5" providerId="LiveId" clId="{ADD7D836-96DA-4BB6-8D42-A369E791FF85}" dt="2021-05-27T14:56:04.862" v="1446" actId="478"/>
          <ac:spMkLst>
            <pc:docMk/>
            <pc:sldMk cId="3575202547" sldId="507"/>
            <ac:spMk id="3" creationId="{7466AF7B-E295-4A66-859B-45958E16DCDF}"/>
          </ac:spMkLst>
        </pc:spChg>
        <pc:spChg chg="add del mod">
          <ac:chgData name="ALEXANDRE" userId="734048d45b8f99b5" providerId="LiveId" clId="{ADD7D836-96DA-4BB6-8D42-A369E791FF85}" dt="2021-05-27T14:56:09.918" v="1447" actId="478"/>
          <ac:spMkLst>
            <pc:docMk/>
            <pc:sldMk cId="3575202547" sldId="507"/>
            <ac:spMk id="6" creationId="{23B3AEA7-032F-4532-9B35-AE7C2E405346}"/>
          </ac:spMkLst>
        </pc:spChg>
        <pc:spChg chg="mod">
          <ac:chgData name="ALEXANDRE" userId="734048d45b8f99b5" providerId="LiveId" clId="{ADD7D836-96DA-4BB6-8D42-A369E791FF85}" dt="2021-05-27T14:58:01.088" v="1484" actId="1076"/>
          <ac:spMkLst>
            <pc:docMk/>
            <pc:sldMk cId="3575202547" sldId="507"/>
            <ac:spMk id="7" creationId="{C4AE8448-F186-4E45-ADF9-928AA16C36FA}"/>
          </ac:spMkLst>
        </pc:spChg>
        <pc:spChg chg="add del mod">
          <ac:chgData name="ALEXANDRE" userId="734048d45b8f99b5" providerId="LiveId" clId="{ADD7D836-96DA-4BB6-8D42-A369E791FF85}" dt="2021-05-27T14:56:21.072" v="1452" actId="478"/>
          <ac:spMkLst>
            <pc:docMk/>
            <pc:sldMk cId="3575202547" sldId="507"/>
            <ac:spMk id="9" creationId="{067118CA-9386-4DD7-B57E-B1E385725ED9}"/>
          </ac:spMkLst>
        </pc:spChg>
        <pc:picChg chg="mod">
          <ac:chgData name="ALEXANDRE" userId="734048d45b8f99b5" providerId="LiveId" clId="{ADD7D836-96DA-4BB6-8D42-A369E791FF85}" dt="2021-05-27T14:57:46.013" v="1482" actId="1076"/>
          <ac:picMkLst>
            <pc:docMk/>
            <pc:sldMk cId="3575202547" sldId="507"/>
            <ac:picMk id="5" creationId="{301C8EB9-ECDF-4C31-9375-26DF392C5514}"/>
          </ac:picMkLst>
        </pc:picChg>
      </pc:sldChg>
      <pc:sldChg chg="delSp modSp add mod ord">
        <pc:chgData name="ALEXANDRE" userId="734048d45b8f99b5" providerId="LiveId" clId="{ADD7D836-96DA-4BB6-8D42-A369E791FF85}" dt="2021-05-27T14:59:55.007" v="1543" actId="1076"/>
        <pc:sldMkLst>
          <pc:docMk/>
          <pc:sldMk cId="519167009" sldId="508"/>
        </pc:sldMkLst>
        <pc:spChg chg="mod">
          <ac:chgData name="ALEXANDRE" userId="734048d45b8f99b5" providerId="LiveId" clId="{ADD7D836-96DA-4BB6-8D42-A369E791FF85}" dt="2021-05-27T14:59:55.007" v="1543" actId="1076"/>
          <ac:spMkLst>
            <pc:docMk/>
            <pc:sldMk cId="519167009" sldId="508"/>
            <ac:spMk id="2" creationId="{DB842923-04D9-45C3-B4D0-706A47B12971}"/>
          </ac:spMkLst>
        </pc:spChg>
        <pc:spChg chg="mod">
          <ac:chgData name="ALEXANDRE" userId="734048d45b8f99b5" providerId="LiveId" clId="{ADD7D836-96DA-4BB6-8D42-A369E791FF85}" dt="2021-05-27T14:59:50.876" v="1542" actId="27636"/>
          <ac:spMkLst>
            <pc:docMk/>
            <pc:sldMk cId="519167009" sldId="508"/>
            <ac:spMk id="3" creationId="{7466AF7B-E295-4A66-859B-45958E16DCDF}"/>
          </ac:spMkLst>
        </pc:spChg>
        <pc:spChg chg="del">
          <ac:chgData name="ALEXANDRE" userId="734048d45b8f99b5" providerId="LiveId" clId="{ADD7D836-96DA-4BB6-8D42-A369E791FF85}" dt="2021-05-27T14:58:35.998" v="1488" actId="478"/>
          <ac:spMkLst>
            <pc:docMk/>
            <pc:sldMk cId="519167009" sldId="508"/>
            <ac:spMk id="7" creationId="{C4AE8448-F186-4E45-ADF9-928AA16C36FA}"/>
          </ac:spMkLst>
        </pc:spChg>
        <pc:picChg chg="del">
          <ac:chgData name="ALEXANDRE" userId="734048d45b8f99b5" providerId="LiveId" clId="{ADD7D836-96DA-4BB6-8D42-A369E791FF85}" dt="2021-05-27T14:58:35.998" v="1488" actId="478"/>
          <ac:picMkLst>
            <pc:docMk/>
            <pc:sldMk cId="519167009" sldId="508"/>
            <ac:picMk id="5" creationId="{301C8EB9-ECDF-4C31-9375-26DF392C5514}"/>
          </ac:picMkLst>
        </pc:picChg>
      </pc:sldChg>
      <pc:sldChg chg="modSp new mod">
        <pc:chgData name="ALEXANDRE" userId="734048d45b8f99b5" providerId="LiveId" clId="{ADD7D836-96DA-4BB6-8D42-A369E791FF85}" dt="2021-05-27T17:34:45.815" v="1634" actId="113"/>
        <pc:sldMkLst>
          <pc:docMk/>
          <pc:sldMk cId="2048718086" sldId="509"/>
        </pc:sldMkLst>
        <pc:spChg chg="mod">
          <ac:chgData name="ALEXANDRE" userId="734048d45b8f99b5" providerId="LiveId" clId="{ADD7D836-96DA-4BB6-8D42-A369E791FF85}" dt="2021-05-27T17:34:31.896" v="1632" actId="1076"/>
          <ac:spMkLst>
            <pc:docMk/>
            <pc:sldMk cId="2048718086" sldId="509"/>
            <ac:spMk id="2" creationId="{93C8E062-AE7D-4BED-B1BB-9C9BED7D89B4}"/>
          </ac:spMkLst>
        </pc:spChg>
        <pc:spChg chg="mod">
          <ac:chgData name="ALEXANDRE" userId="734048d45b8f99b5" providerId="LiveId" clId="{ADD7D836-96DA-4BB6-8D42-A369E791FF85}" dt="2021-05-27T17:34:45.815" v="1634" actId="113"/>
          <ac:spMkLst>
            <pc:docMk/>
            <pc:sldMk cId="2048718086" sldId="509"/>
            <ac:spMk id="3" creationId="{D48D5B79-2AD1-4BCF-842F-9BF841113C5F}"/>
          </ac:spMkLst>
        </pc:spChg>
      </pc:sldChg>
      <pc:sldChg chg="addSp delSp modSp add mod modAnim">
        <pc:chgData name="ALEXANDRE" userId="734048d45b8f99b5" providerId="LiveId" clId="{ADD7D836-96DA-4BB6-8D42-A369E791FF85}" dt="2021-05-27T17:37:31.782" v="1667" actId="1076"/>
        <pc:sldMkLst>
          <pc:docMk/>
          <pc:sldMk cId="3460441962" sldId="510"/>
        </pc:sldMkLst>
        <pc:spChg chg="del">
          <ac:chgData name="ALEXANDRE" userId="734048d45b8f99b5" providerId="LiveId" clId="{ADD7D836-96DA-4BB6-8D42-A369E791FF85}" dt="2021-05-27T17:35:42.018" v="1636" actId="478"/>
          <ac:spMkLst>
            <pc:docMk/>
            <pc:sldMk cId="3460441962" sldId="510"/>
            <ac:spMk id="3" creationId="{D48D5B79-2AD1-4BCF-842F-9BF841113C5F}"/>
          </ac:spMkLst>
        </pc:spChg>
        <pc:spChg chg="add del mod">
          <ac:chgData name="ALEXANDRE" userId="734048d45b8f99b5" providerId="LiveId" clId="{ADD7D836-96DA-4BB6-8D42-A369E791FF85}" dt="2021-05-27T17:35:43.277" v="1637" actId="478"/>
          <ac:spMkLst>
            <pc:docMk/>
            <pc:sldMk cId="3460441962" sldId="510"/>
            <ac:spMk id="5" creationId="{2D8A0705-52AD-4492-9DD4-6740A68A0506}"/>
          </ac:spMkLst>
        </pc:spChg>
        <pc:spChg chg="add mod">
          <ac:chgData name="ALEXANDRE" userId="734048d45b8f99b5" providerId="LiveId" clId="{ADD7D836-96DA-4BB6-8D42-A369E791FF85}" dt="2021-05-27T17:36:01.510" v="1648" actId="1076"/>
          <ac:spMkLst>
            <pc:docMk/>
            <pc:sldMk cId="3460441962" sldId="510"/>
            <ac:spMk id="6" creationId="{271573D9-03B3-4F35-8E3A-55B671BFB7C6}"/>
          </ac:spMkLst>
        </pc:spChg>
        <pc:spChg chg="add del mod">
          <ac:chgData name="ALEXANDRE" userId="734048d45b8f99b5" providerId="LiveId" clId="{ADD7D836-96DA-4BB6-8D42-A369E791FF85}" dt="2021-05-27T17:37:16.358" v="1657"/>
          <ac:spMkLst>
            <pc:docMk/>
            <pc:sldMk cId="3460441962" sldId="510"/>
            <ac:spMk id="9" creationId="{3DDF8C7C-ED5B-4C2D-A62D-EE7FC495AEDE}"/>
          </ac:spMkLst>
        </pc:spChg>
        <pc:spChg chg="add mod">
          <ac:chgData name="ALEXANDRE" userId="734048d45b8f99b5" providerId="LiveId" clId="{ADD7D836-96DA-4BB6-8D42-A369E791FF85}" dt="2021-05-27T17:37:31.782" v="1667" actId="1076"/>
          <ac:spMkLst>
            <pc:docMk/>
            <pc:sldMk cId="3460441962" sldId="510"/>
            <ac:spMk id="11" creationId="{21BE1658-1D9F-4E4D-8DE0-98809DC435B5}"/>
          </ac:spMkLst>
        </pc:spChg>
        <pc:picChg chg="add mod">
          <ac:chgData name="ALEXANDRE" userId="734048d45b8f99b5" providerId="LiveId" clId="{ADD7D836-96DA-4BB6-8D42-A369E791FF85}" dt="2021-05-27T17:36:50.144" v="1654" actId="1582"/>
          <ac:picMkLst>
            <pc:docMk/>
            <pc:sldMk cId="3460441962" sldId="510"/>
            <ac:picMk id="8" creationId="{83117F1B-3C39-49E2-83C7-517882A4C9BE}"/>
          </ac:picMkLst>
        </pc:picChg>
      </pc:sldChg>
      <pc:sldChg chg="modSp new mod">
        <pc:chgData name="ALEXANDRE" userId="734048d45b8f99b5" providerId="LiveId" clId="{ADD7D836-96DA-4BB6-8D42-A369E791FF85}" dt="2021-05-27T18:15:01.779" v="1772" actId="20577"/>
        <pc:sldMkLst>
          <pc:docMk/>
          <pc:sldMk cId="2458144310" sldId="511"/>
        </pc:sldMkLst>
        <pc:spChg chg="mod">
          <ac:chgData name="ALEXANDRE" userId="734048d45b8f99b5" providerId="LiveId" clId="{ADD7D836-96DA-4BB6-8D42-A369E791FF85}" dt="2021-05-27T18:15:01.779" v="1772" actId="20577"/>
          <ac:spMkLst>
            <pc:docMk/>
            <pc:sldMk cId="2458144310" sldId="511"/>
            <ac:spMk id="2" creationId="{4EB1C97E-C9A2-45A4-BB00-C28F37A67695}"/>
          </ac:spMkLst>
        </pc:spChg>
        <pc:spChg chg="mod">
          <ac:chgData name="ALEXANDRE" userId="734048d45b8f99b5" providerId="LiveId" clId="{ADD7D836-96DA-4BB6-8D42-A369E791FF85}" dt="2021-05-27T17:42:55.315" v="1697" actId="14100"/>
          <ac:spMkLst>
            <pc:docMk/>
            <pc:sldMk cId="2458144310" sldId="511"/>
            <ac:spMk id="3" creationId="{3C90D6F7-38A9-4FE8-ADAA-A80213B05A14}"/>
          </ac:spMkLst>
        </pc:spChg>
      </pc:sldChg>
      <pc:sldChg chg="addSp delSp modSp new mod modClrScheme chgLayout">
        <pc:chgData name="ALEXANDRE" userId="734048d45b8f99b5" providerId="LiveId" clId="{ADD7D836-96DA-4BB6-8D42-A369E791FF85}" dt="2021-05-27T18:02:41.353" v="1746" actId="14100"/>
        <pc:sldMkLst>
          <pc:docMk/>
          <pc:sldMk cId="326437660" sldId="512"/>
        </pc:sldMkLst>
        <pc:spChg chg="del mod ord">
          <ac:chgData name="ALEXANDRE" userId="734048d45b8f99b5" providerId="LiveId" clId="{ADD7D836-96DA-4BB6-8D42-A369E791FF85}" dt="2021-05-27T17:59:25.401" v="1706" actId="700"/>
          <ac:spMkLst>
            <pc:docMk/>
            <pc:sldMk cId="326437660" sldId="512"/>
            <ac:spMk id="2" creationId="{5EBBB7C2-EFF7-4153-99C4-E5B18730F86C}"/>
          </ac:spMkLst>
        </pc:spChg>
        <pc:spChg chg="del mod ord">
          <ac:chgData name="ALEXANDRE" userId="734048d45b8f99b5" providerId="LiveId" clId="{ADD7D836-96DA-4BB6-8D42-A369E791FF85}" dt="2021-05-27T17:59:25.401" v="1706" actId="700"/>
          <ac:spMkLst>
            <pc:docMk/>
            <pc:sldMk cId="326437660" sldId="512"/>
            <ac:spMk id="3" creationId="{E24E12D4-57E8-49D2-8783-A44FA3939E0B}"/>
          </ac:spMkLst>
        </pc:spChg>
        <pc:spChg chg="add del mod ord">
          <ac:chgData name="ALEXANDRE" userId="734048d45b8f99b5" providerId="LiveId" clId="{ADD7D836-96DA-4BB6-8D42-A369E791FF85}" dt="2021-05-27T17:59:27.279" v="1707" actId="478"/>
          <ac:spMkLst>
            <pc:docMk/>
            <pc:sldMk cId="326437660" sldId="512"/>
            <ac:spMk id="4" creationId="{D84C5423-EF5D-4FF5-A4EE-7492272430DA}"/>
          </ac:spMkLst>
        </pc:spChg>
        <pc:spChg chg="add del mod ord">
          <ac:chgData name="ALEXANDRE" userId="734048d45b8f99b5" providerId="LiveId" clId="{ADD7D836-96DA-4BB6-8D42-A369E791FF85}" dt="2021-05-27T17:59:27.279" v="1707" actId="478"/>
          <ac:spMkLst>
            <pc:docMk/>
            <pc:sldMk cId="326437660" sldId="512"/>
            <ac:spMk id="5" creationId="{91A78CF3-5A67-4895-8DAF-ABE06E0C4866}"/>
          </ac:spMkLst>
        </pc:spChg>
        <pc:spChg chg="add del mod">
          <ac:chgData name="ALEXANDRE" userId="734048d45b8f99b5" providerId="LiveId" clId="{ADD7D836-96DA-4BB6-8D42-A369E791FF85}" dt="2021-05-27T18:02:00.735" v="1733" actId="478"/>
          <ac:spMkLst>
            <pc:docMk/>
            <pc:sldMk cId="326437660" sldId="512"/>
            <ac:spMk id="6" creationId="{4C47B6F0-1965-4ED5-885D-3C3DF8D0001D}"/>
          </ac:spMkLst>
        </pc:spChg>
        <pc:spChg chg="add mod">
          <ac:chgData name="ALEXANDRE" userId="734048d45b8f99b5" providerId="LiveId" clId="{ADD7D836-96DA-4BB6-8D42-A369E791FF85}" dt="2021-05-27T18:02:20.637" v="1741" actId="1582"/>
          <ac:spMkLst>
            <pc:docMk/>
            <pc:sldMk cId="326437660" sldId="512"/>
            <ac:spMk id="9" creationId="{87F27655-2849-49C6-B3A0-1FFA059BDF0F}"/>
          </ac:spMkLst>
        </pc:spChg>
        <pc:spChg chg="add mod">
          <ac:chgData name="ALEXANDRE" userId="734048d45b8f99b5" providerId="LiveId" clId="{ADD7D836-96DA-4BB6-8D42-A369E791FF85}" dt="2021-05-27T18:02:41.353" v="1746" actId="14100"/>
          <ac:spMkLst>
            <pc:docMk/>
            <pc:sldMk cId="326437660" sldId="512"/>
            <ac:spMk id="10" creationId="{114F9B98-D9F5-41AC-8F39-7146D7A0C8AB}"/>
          </ac:spMkLst>
        </pc:spChg>
        <pc:picChg chg="add mod">
          <ac:chgData name="ALEXANDRE" userId="734048d45b8f99b5" providerId="LiveId" clId="{ADD7D836-96DA-4BB6-8D42-A369E791FF85}" dt="2021-05-27T18:02:05.499" v="1737" actId="1076"/>
          <ac:picMkLst>
            <pc:docMk/>
            <pc:sldMk cId="326437660" sldId="512"/>
            <ac:picMk id="8" creationId="{3CCE7297-6904-4520-B27F-BB88475E8750}"/>
          </ac:picMkLst>
        </pc:picChg>
      </pc:sldChg>
      <pc:sldChg chg="modSp add mod ord">
        <pc:chgData name="ALEXANDRE" userId="734048d45b8f99b5" providerId="LiveId" clId="{ADD7D836-96DA-4BB6-8D42-A369E791FF85}" dt="2021-05-27T18:01:58.355" v="1732"/>
        <pc:sldMkLst>
          <pc:docMk/>
          <pc:sldMk cId="2663077082" sldId="513"/>
        </pc:sldMkLst>
        <pc:spChg chg="mod">
          <ac:chgData name="ALEXANDRE" userId="734048d45b8f99b5" providerId="LiveId" clId="{ADD7D836-96DA-4BB6-8D42-A369E791FF85}" dt="2021-05-27T18:01:23.417" v="1730" actId="20577"/>
          <ac:spMkLst>
            <pc:docMk/>
            <pc:sldMk cId="2663077082" sldId="513"/>
            <ac:spMk id="6" creationId="{4C47B6F0-1965-4ED5-885D-3C3DF8D0001D}"/>
          </ac:spMkLst>
        </pc:spChg>
      </pc:sldChg>
      <pc:sldChg chg="modSp new del mod">
        <pc:chgData name="ALEXANDRE" userId="734048d45b8f99b5" providerId="LiveId" clId="{ADD7D836-96DA-4BB6-8D42-A369E791FF85}" dt="2021-05-27T18:15:12.702" v="1776" actId="47"/>
        <pc:sldMkLst>
          <pc:docMk/>
          <pc:sldMk cId="3261917622" sldId="514"/>
        </pc:sldMkLst>
        <pc:spChg chg="mod">
          <ac:chgData name="ALEXANDRE" userId="734048d45b8f99b5" providerId="LiveId" clId="{ADD7D836-96DA-4BB6-8D42-A369E791FF85}" dt="2021-05-27T18:05:36.840" v="1752" actId="20577"/>
          <ac:spMkLst>
            <pc:docMk/>
            <pc:sldMk cId="3261917622" sldId="514"/>
            <ac:spMk id="2" creationId="{008ABE27-D30B-4C8D-BCFD-120F943840D9}"/>
          </ac:spMkLst>
        </pc:spChg>
      </pc:sldChg>
      <pc:sldChg chg="addSp delSp modSp add mod ord">
        <pc:chgData name="ALEXANDRE" userId="734048d45b8f99b5" providerId="LiveId" clId="{ADD7D836-96DA-4BB6-8D42-A369E791FF85}" dt="2021-05-27T18:16:09.778" v="1827" actId="1076"/>
        <pc:sldMkLst>
          <pc:docMk/>
          <pc:sldMk cId="1743566639" sldId="515"/>
        </pc:sldMkLst>
        <pc:spChg chg="del mod">
          <ac:chgData name="ALEXANDRE" userId="734048d45b8f99b5" providerId="LiveId" clId="{ADD7D836-96DA-4BB6-8D42-A369E791FF85}" dt="2021-05-27T18:15:24.236" v="1793" actId="478"/>
          <ac:spMkLst>
            <pc:docMk/>
            <pc:sldMk cId="1743566639" sldId="515"/>
            <ac:spMk id="3" creationId="{3C90D6F7-38A9-4FE8-ADAA-A80213B05A14}"/>
          </ac:spMkLst>
        </pc:spChg>
        <pc:spChg chg="add del mod">
          <ac:chgData name="ALEXANDRE" userId="734048d45b8f99b5" providerId="LiveId" clId="{ADD7D836-96DA-4BB6-8D42-A369E791FF85}" dt="2021-05-27T18:15:26.201" v="1794" actId="478"/>
          <ac:spMkLst>
            <pc:docMk/>
            <pc:sldMk cId="1743566639" sldId="515"/>
            <ac:spMk id="5" creationId="{0023D91D-D86D-46DD-AD31-28FE36308555}"/>
          </ac:spMkLst>
        </pc:spChg>
        <pc:spChg chg="add del">
          <ac:chgData name="ALEXANDRE" userId="734048d45b8f99b5" providerId="LiveId" clId="{ADD7D836-96DA-4BB6-8D42-A369E791FF85}" dt="2021-05-27T18:15:37.650" v="1796" actId="22"/>
          <ac:spMkLst>
            <pc:docMk/>
            <pc:sldMk cId="1743566639" sldId="515"/>
            <ac:spMk id="7" creationId="{A43F644E-6DDB-436B-BE57-61C8DE02DC83}"/>
          </ac:spMkLst>
        </pc:spChg>
        <pc:spChg chg="add mod">
          <ac:chgData name="ALEXANDRE" userId="734048d45b8f99b5" providerId="LiveId" clId="{ADD7D836-96DA-4BB6-8D42-A369E791FF85}" dt="2021-05-27T18:15:48.913" v="1800" actId="20577"/>
          <ac:spMkLst>
            <pc:docMk/>
            <pc:sldMk cId="1743566639" sldId="515"/>
            <ac:spMk id="9" creationId="{8B0E23E8-12E1-48B4-AC2C-D4120F802FB0}"/>
          </ac:spMkLst>
        </pc:spChg>
        <pc:spChg chg="add mod">
          <ac:chgData name="ALEXANDRE" userId="734048d45b8f99b5" providerId="LiveId" clId="{ADD7D836-96DA-4BB6-8D42-A369E791FF85}" dt="2021-05-27T18:16:09.778" v="1827" actId="1076"/>
          <ac:spMkLst>
            <pc:docMk/>
            <pc:sldMk cId="1743566639" sldId="515"/>
            <ac:spMk id="10" creationId="{FDD0A2BE-C4EA-4624-95AF-5CA1B0FF29D5}"/>
          </ac:spMkLst>
        </pc:spChg>
        <pc:spChg chg="add">
          <ac:chgData name="ALEXANDRE" userId="734048d45b8f99b5" providerId="LiveId" clId="{ADD7D836-96DA-4BB6-8D42-A369E791FF85}" dt="2021-05-27T18:16:07.205" v="1826" actId="11529"/>
          <ac:spMkLst>
            <pc:docMk/>
            <pc:sldMk cId="1743566639" sldId="515"/>
            <ac:spMk id="11" creationId="{4F31F113-2861-4436-A4C4-7EF57D45A5C4}"/>
          </ac:spMkLst>
        </pc:spChg>
      </pc:sldChg>
      <pc:sldChg chg="addSp modSp add mod">
        <pc:chgData name="ALEXANDRE" userId="734048d45b8f99b5" providerId="LiveId" clId="{ADD7D836-96DA-4BB6-8D42-A369E791FF85}" dt="2021-05-27T18:21:49.711" v="1953" actId="20577"/>
        <pc:sldMkLst>
          <pc:docMk/>
          <pc:sldMk cId="1601299074" sldId="516"/>
        </pc:sldMkLst>
        <pc:spChg chg="mod">
          <ac:chgData name="ALEXANDRE" userId="734048d45b8f99b5" providerId="LiveId" clId="{ADD7D836-96DA-4BB6-8D42-A369E791FF85}" dt="2021-05-27T18:16:34.591" v="1839" actId="20577"/>
          <ac:spMkLst>
            <pc:docMk/>
            <pc:sldMk cId="1601299074" sldId="516"/>
            <ac:spMk id="2" creationId="{DB842923-04D9-45C3-B4D0-706A47B12971}"/>
          </ac:spMkLst>
        </pc:spChg>
        <pc:spChg chg="mod">
          <ac:chgData name="ALEXANDRE" userId="734048d45b8f99b5" providerId="LiveId" clId="{ADD7D836-96DA-4BB6-8D42-A369E791FF85}" dt="2021-05-27T18:21:49.711" v="1953" actId="20577"/>
          <ac:spMkLst>
            <pc:docMk/>
            <pc:sldMk cId="1601299074" sldId="516"/>
            <ac:spMk id="3" creationId="{7466AF7B-E295-4A66-859B-45958E16DCDF}"/>
          </ac:spMkLst>
        </pc:spChg>
        <pc:picChg chg="add mod">
          <ac:chgData name="ALEXANDRE" userId="734048d45b8f99b5" providerId="LiveId" clId="{ADD7D836-96DA-4BB6-8D42-A369E791FF85}" dt="2021-05-27T18:20:31.262" v="1885" actId="1076"/>
          <ac:picMkLst>
            <pc:docMk/>
            <pc:sldMk cId="1601299074" sldId="516"/>
            <ac:picMk id="12290" creationId="{DA806F9A-C2EE-470E-8F36-C887585BCC21}"/>
          </ac:picMkLst>
        </pc:picChg>
      </pc:sldChg>
      <pc:sldChg chg="modSp add mod">
        <pc:chgData name="ALEXANDRE" userId="734048d45b8f99b5" providerId="LiveId" clId="{ADD7D836-96DA-4BB6-8D42-A369E791FF85}" dt="2021-05-27T18:21:43.421" v="1952" actId="255"/>
        <pc:sldMkLst>
          <pc:docMk/>
          <pc:sldMk cId="1427620363" sldId="517"/>
        </pc:sldMkLst>
        <pc:spChg chg="mod">
          <ac:chgData name="ALEXANDRE" userId="734048d45b8f99b5" providerId="LiveId" clId="{ADD7D836-96DA-4BB6-8D42-A369E791FF85}" dt="2021-05-27T18:21:43.421" v="1952" actId="255"/>
          <ac:spMkLst>
            <pc:docMk/>
            <pc:sldMk cId="1427620363" sldId="517"/>
            <ac:spMk id="3" creationId="{7466AF7B-E295-4A66-859B-45958E16DCDF}"/>
          </ac:spMkLst>
        </pc:spChg>
      </pc:sldChg>
      <pc:sldChg chg="modSp add ord">
        <pc:chgData name="ALEXANDRE" userId="734048d45b8f99b5" providerId="LiveId" clId="{ADD7D836-96DA-4BB6-8D42-A369E791FF85}" dt="2021-05-27T18:23:11.394" v="1959" actId="20577"/>
        <pc:sldMkLst>
          <pc:docMk/>
          <pc:sldMk cId="3687356264" sldId="518"/>
        </pc:sldMkLst>
        <pc:spChg chg="mod">
          <ac:chgData name="ALEXANDRE" userId="734048d45b8f99b5" providerId="LiveId" clId="{ADD7D836-96DA-4BB6-8D42-A369E791FF85}" dt="2021-05-27T18:23:11.394" v="1959" actId="20577"/>
          <ac:spMkLst>
            <pc:docMk/>
            <pc:sldMk cId="3687356264" sldId="518"/>
            <ac:spMk id="4" creationId="{EFD80656-F6E0-4056-A8C9-3CCB5D518764}"/>
          </ac:spMkLst>
        </pc:spChg>
      </pc:sldChg>
      <pc:sldChg chg="addSp modSp new mod">
        <pc:chgData name="ALEXANDRE" userId="734048d45b8f99b5" providerId="LiveId" clId="{ADD7D836-96DA-4BB6-8D42-A369E791FF85}" dt="2021-05-27T18:33:49.736" v="2003" actId="20577"/>
        <pc:sldMkLst>
          <pc:docMk/>
          <pc:sldMk cId="3472225195" sldId="519"/>
        </pc:sldMkLst>
        <pc:spChg chg="mod">
          <ac:chgData name="ALEXANDRE" userId="734048d45b8f99b5" providerId="LiveId" clId="{ADD7D836-96DA-4BB6-8D42-A369E791FF85}" dt="2021-05-27T18:33:49.736" v="2003" actId="20577"/>
          <ac:spMkLst>
            <pc:docMk/>
            <pc:sldMk cId="3472225195" sldId="519"/>
            <ac:spMk id="2" creationId="{4E2FF8BE-400C-44E7-A1BC-0DEB8B8DA217}"/>
          </ac:spMkLst>
        </pc:spChg>
        <pc:spChg chg="mod">
          <ac:chgData name="ALEXANDRE" userId="734048d45b8f99b5" providerId="LiveId" clId="{ADD7D836-96DA-4BB6-8D42-A369E791FF85}" dt="2021-05-27T18:32:41.998" v="1998" actId="1076"/>
          <ac:spMkLst>
            <pc:docMk/>
            <pc:sldMk cId="3472225195" sldId="519"/>
            <ac:spMk id="3" creationId="{6BE5263F-4CC2-42CB-9A09-FED2A268A2DF}"/>
          </ac:spMkLst>
        </pc:spChg>
        <pc:picChg chg="add mod">
          <ac:chgData name="ALEXANDRE" userId="734048d45b8f99b5" providerId="LiveId" clId="{ADD7D836-96DA-4BB6-8D42-A369E791FF85}" dt="2021-05-27T18:32:40.142" v="1997" actId="1076"/>
          <ac:picMkLst>
            <pc:docMk/>
            <pc:sldMk cId="3472225195" sldId="519"/>
            <ac:picMk id="5" creationId="{B8A28D29-4AC4-4008-9C84-30271774A5A8}"/>
          </ac:picMkLst>
        </pc:picChg>
      </pc:sldChg>
      <pc:sldChg chg="addSp delSp modSp add mod">
        <pc:chgData name="ALEXANDRE" userId="734048d45b8f99b5" providerId="LiveId" clId="{ADD7D836-96DA-4BB6-8D42-A369E791FF85}" dt="2021-05-27T18:36:22.079" v="2033" actId="1076"/>
        <pc:sldMkLst>
          <pc:docMk/>
          <pc:sldMk cId="1464967050" sldId="520"/>
        </pc:sldMkLst>
        <pc:spChg chg="mod">
          <ac:chgData name="ALEXANDRE" userId="734048d45b8f99b5" providerId="LiveId" clId="{ADD7D836-96DA-4BB6-8D42-A369E791FF85}" dt="2021-05-27T18:35:55.524" v="2017" actId="14100"/>
          <ac:spMkLst>
            <pc:docMk/>
            <pc:sldMk cId="1464967050" sldId="520"/>
            <ac:spMk id="2" creationId="{4E2FF8BE-400C-44E7-A1BC-0DEB8B8DA217}"/>
          </ac:spMkLst>
        </pc:spChg>
        <pc:spChg chg="mod">
          <ac:chgData name="ALEXANDRE" userId="734048d45b8f99b5" providerId="LiveId" clId="{ADD7D836-96DA-4BB6-8D42-A369E791FF85}" dt="2021-05-27T18:36:22.079" v="2033" actId="1076"/>
          <ac:spMkLst>
            <pc:docMk/>
            <pc:sldMk cId="1464967050" sldId="520"/>
            <ac:spMk id="3" creationId="{6BE5263F-4CC2-42CB-9A09-FED2A268A2DF}"/>
          </ac:spMkLst>
        </pc:spChg>
        <pc:picChg chg="del">
          <ac:chgData name="ALEXANDRE" userId="734048d45b8f99b5" providerId="LiveId" clId="{ADD7D836-96DA-4BB6-8D42-A369E791FF85}" dt="2021-05-27T18:34:12.881" v="2009" actId="478"/>
          <ac:picMkLst>
            <pc:docMk/>
            <pc:sldMk cId="1464967050" sldId="520"/>
            <ac:picMk id="5" creationId="{B8A28D29-4AC4-4008-9C84-30271774A5A8}"/>
          </ac:picMkLst>
        </pc:picChg>
        <pc:picChg chg="add mod">
          <ac:chgData name="ALEXANDRE" userId="734048d45b8f99b5" providerId="LiveId" clId="{ADD7D836-96DA-4BB6-8D42-A369E791FF85}" dt="2021-05-27T18:36:18.816" v="2032" actId="1076"/>
          <ac:picMkLst>
            <pc:docMk/>
            <pc:sldMk cId="1464967050" sldId="520"/>
            <ac:picMk id="13314" creationId="{506BDC8B-6BA3-40AC-B22B-5388AFEE0346}"/>
          </ac:picMkLst>
        </pc:picChg>
      </pc:sldChg>
      <pc:sldChg chg="delSp modSp add mod">
        <pc:chgData name="ALEXANDRE" userId="734048d45b8f99b5" providerId="LiveId" clId="{ADD7D836-96DA-4BB6-8D42-A369E791FF85}" dt="2021-05-27T18:38:33.621" v="2078" actId="113"/>
        <pc:sldMkLst>
          <pc:docMk/>
          <pc:sldMk cId="3195373709" sldId="521"/>
        </pc:sldMkLst>
        <pc:spChg chg="mod">
          <ac:chgData name="ALEXANDRE" userId="734048d45b8f99b5" providerId="LiveId" clId="{ADD7D836-96DA-4BB6-8D42-A369E791FF85}" dt="2021-05-27T18:38:33.621" v="2078" actId="113"/>
          <ac:spMkLst>
            <pc:docMk/>
            <pc:sldMk cId="3195373709" sldId="521"/>
            <ac:spMk id="3" creationId="{6BE5263F-4CC2-42CB-9A09-FED2A268A2DF}"/>
          </ac:spMkLst>
        </pc:spChg>
        <pc:picChg chg="del">
          <ac:chgData name="ALEXANDRE" userId="734048d45b8f99b5" providerId="LiveId" clId="{ADD7D836-96DA-4BB6-8D42-A369E791FF85}" dt="2021-05-27T18:36:59.477" v="2035" actId="478"/>
          <ac:picMkLst>
            <pc:docMk/>
            <pc:sldMk cId="3195373709" sldId="521"/>
            <ac:picMk id="13314" creationId="{506BDC8B-6BA3-40AC-B22B-5388AFEE0346}"/>
          </ac:picMkLst>
        </pc:picChg>
      </pc:sldChg>
      <pc:sldChg chg="modSp add mod">
        <pc:chgData name="ALEXANDRE" userId="734048d45b8f99b5" providerId="LiveId" clId="{ADD7D836-96DA-4BB6-8D42-A369E791FF85}" dt="2021-05-27T18:39:54.635" v="2101" actId="207"/>
        <pc:sldMkLst>
          <pc:docMk/>
          <pc:sldMk cId="897771228" sldId="522"/>
        </pc:sldMkLst>
        <pc:spChg chg="mod">
          <ac:chgData name="ALEXANDRE" userId="734048d45b8f99b5" providerId="LiveId" clId="{ADD7D836-96DA-4BB6-8D42-A369E791FF85}" dt="2021-05-27T18:39:54.635" v="2101" actId="207"/>
          <ac:spMkLst>
            <pc:docMk/>
            <pc:sldMk cId="897771228" sldId="522"/>
            <ac:spMk id="3" creationId="{6BE5263F-4CC2-42CB-9A09-FED2A268A2DF}"/>
          </ac:spMkLst>
        </pc:spChg>
      </pc:sldChg>
      <pc:sldChg chg="modSp add mod ord">
        <pc:chgData name="ALEXANDRE" userId="734048d45b8f99b5" providerId="LiveId" clId="{ADD7D836-96DA-4BB6-8D42-A369E791FF85}" dt="2021-05-27T18:41:05.081" v="2108" actId="27636"/>
        <pc:sldMkLst>
          <pc:docMk/>
          <pc:sldMk cId="1949101728" sldId="523"/>
        </pc:sldMkLst>
        <pc:spChg chg="mod">
          <ac:chgData name="ALEXANDRE" userId="734048d45b8f99b5" providerId="LiveId" clId="{ADD7D836-96DA-4BB6-8D42-A369E791FF85}" dt="2021-05-27T18:41:05.081" v="2108" actId="27636"/>
          <ac:spMkLst>
            <pc:docMk/>
            <pc:sldMk cId="1949101728" sldId="523"/>
            <ac:spMk id="4" creationId="{EFD80656-F6E0-4056-A8C9-3CCB5D518764}"/>
          </ac:spMkLst>
        </pc:spChg>
      </pc:sldChg>
      <pc:sldChg chg="modSp new mod">
        <pc:chgData name="ALEXANDRE" userId="734048d45b8f99b5" providerId="LiveId" clId="{ADD7D836-96DA-4BB6-8D42-A369E791FF85}" dt="2021-05-27T18:43:13.601" v="2225" actId="27636"/>
        <pc:sldMkLst>
          <pc:docMk/>
          <pc:sldMk cId="1273188814" sldId="524"/>
        </pc:sldMkLst>
        <pc:spChg chg="mod">
          <ac:chgData name="ALEXANDRE" userId="734048d45b8f99b5" providerId="LiveId" clId="{ADD7D836-96DA-4BB6-8D42-A369E791FF85}" dt="2021-05-27T18:41:15.576" v="2113" actId="27636"/>
          <ac:spMkLst>
            <pc:docMk/>
            <pc:sldMk cId="1273188814" sldId="524"/>
            <ac:spMk id="2" creationId="{146B6C0D-E3B9-407D-AFB0-E394890481AE}"/>
          </ac:spMkLst>
        </pc:spChg>
        <pc:spChg chg="mod">
          <ac:chgData name="ALEXANDRE" userId="734048d45b8f99b5" providerId="LiveId" clId="{ADD7D836-96DA-4BB6-8D42-A369E791FF85}" dt="2021-05-27T18:43:13.601" v="2225" actId="27636"/>
          <ac:spMkLst>
            <pc:docMk/>
            <pc:sldMk cId="1273188814" sldId="524"/>
            <ac:spMk id="3" creationId="{68E0FB0A-2D4E-429C-AA28-4310559D76CF}"/>
          </ac:spMkLst>
        </pc:spChg>
      </pc:sldChg>
      <pc:sldChg chg="modSp add mod">
        <pc:chgData name="ALEXANDRE" userId="734048d45b8f99b5" providerId="LiveId" clId="{ADD7D836-96DA-4BB6-8D42-A369E791FF85}" dt="2021-05-27T18:44:16.413" v="2257" actId="113"/>
        <pc:sldMkLst>
          <pc:docMk/>
          <pc:sldMk cId="3039269880" sldId="525"/>
        </pc:sldMkLst>
        <pc:spChg chg="mod">
          <ac:chgData name="ALEXANDRE" userId="734048d45b8f99b5" providerId="LiveId" clId="{ADD7D836-96DA-4BB6-8D42-A369E791FF85}" dt="2021-05-27T18:44:16.413" v="2257" actId="113"/>
          <ac:spMkLst>
            <pc:docMk/>
            <pc:sldMk cId="3039269880" sldId="525"/>
            <ac:spMk id="3" creationId="{68E0FB0A-2D4E-429C-AA28-4310559D76CF}"/>
          </ac:spMkLst>
        </pc:spChg>
      </pc:sldChg>
      <pc:sldChg chg="modSp add mod">
        <pc:chgData name="ALEXANDRE" userId="734048d45b8f99b5" providerId="LiveId" clId="{ADD7D836-96DA-4BB6-8D42-A369E791FF85}" dt="2021-05-27T18:46:46.827" v="2324" actId="14100"/>
        <pc:sldMkLst>
          <pc:docMk/>
          <pc:sldMk cId="2042054656" sldId="526"/>
        </pc:sldMkLst>
        <pc:spChg chg="mod">
          <ac:chgData name="ALEXANDRE" userId="734048d45b8f99b5" providerId="LiveId" clId="{ADD7D836-96DA-4BB6-8D42-A369E791FF85}" dt="2021-05-27T18:46:46.827" v="2324" actId="14100"/>
          <ac:spMkLst>
            <pc:docMk/>
            <pc:sldMk cId="2042054656" sldId="526"/>
            <ac:spMk id="2" creationId="{146B6C0D-E3B9-407D-AFB0-E394890481AE}"/>
          </ac:spMkLst>
        </pc:spChg>
        <pc:spChg chg="mod">
          <ac:chgData name="ALEXANDRE" userId="734048d45b8f99b5" providerId="LiveId" clId="{ADD7D836-96DA-4BB6-8D42-A369E791FF85}" dt="2021-05-27T18:46:44.564" v="2323" actId="1076"/>
          <ac:spMkLst>
            <pc:docMk/>
            <pc:sldMk cId="2042054656" sldId="526"/>
            <ac:spMk id="3" creationId="{68E0FB0A-2D4E-429C-AA28-4310559D76CF}"/>
          </ac:spMkLst>
        </pc:spChg>
      </pc:sldChg>
      <pc:sldChg chg="modSp add mod">
        <pc:chgData name="ALEXANDRE" userId="734048d45b8f99b5" providerId="LiveId" clId="{ADD7D836-96DA-4BB6-8D42-A369E791FF85}" dt="2021-05-27T18:48:36.803" v="2374" actId="113"/>
        <pc:sldMkLst>
          <pc:docMk/>
          <pc:sldMk cId="1355948968" sldId="527"/>
        </pc:sldMkLst>
        <pc:spChg chg="mod">
          <ac:chgData name="ALEXANDRE" userId="734048d45b8f99b5" providerId="LiveId" clId="{ADD7D836-96DA-4BB6-8D42-A369E791FF85}" dt="2021-05-27T18:46:56.160" v="2339" actId="20577"/>
          <ac:spMkLst>
            <pc:docMk/>
            <pc:sldMk cId="1355948968" sldId="527"/>
            <ac:spMk id="2" creationId="{146B6C0D-E3B9-407D-AFB0-E394890481AE}"/>
          </ac:spMkLst>
        </pc:spChg>
        <pc:spChg chg="mod">
          <ac:chgData name="ALEXANDRE" userId="734048d45b8f99b5" providerId="LiveId" clId="{ADD7D836-96DA-4BB6-8D42-A369E791FF85}" dt="2021-05-27T18:48:36.803" v="2374" actId="113"/>
          <ac:spMkLst>
            <pc:docMk/>
            <pc:sldMk cId="1355948968" sldId="527"/>
            <ac:spMk id="3" creationId="{68E0FB0A-2D4E-429C-AA28-4310559D76CF}"/>
          </ac:spMkLst>
        </pc:spChg>
      </pc:sldChg>
      <pc:sldChg chg="modSp add">
        <pc:chgData name="ALEXANDRE" userId="734048d45b8f99b5" providerId="LiveId" clId="{ADD7D836-96DA-4BB6-8D42-A369E791FF85}" dt="2021-05-27T19:07:52.366" v="2394" actId="20577"/>
        <pc:sldMkLst>
          <pc:docMk/>
          <pc:sldMk cId="583678288" sldId="528"/>
        </pc:sldMkLst>
        <pc:spChg chg="mod">
          <ac:chgData name="ALEXANDRE" userId="734048d45b8f99b5" providerId="LiveId" clId="{ADD7D836-96DA-4BB6-8D42-A369E791FF85}" dt="2021-05-27T19:07:52.366" v="2394" actId="20577"/>
          <ac:spMkLst>
            <pc:docMk/>
            <pc:sldMk cId="583678288" sldId="528"/>
            <ac:spMk id="4" creationId="{EFD80656-F6E0-4056-A8C9-3CCB5D518764}"/>
          </ac:spMkLst>
        </pc:spChg>
      </pc:sldChg>
      <pc:sldChg chg="addSp delSp modSp add mod">
        <pc:chgData name="ALEXANDRE" userId="734048d45b8f99b5" providerId="LiveId" clId="{ADD7D836-96DA-4BB6-8D42-A369E791FF85}" dt="2021-05-27T19:07:26.792" v="2383" actId="1076"/>
        <pc:sldMkLst>
          <pc:docMk/>
          <pc:sldMk cId="796811918" sldId="529"/>
        </pc:sldMkLst>
        <pc:spChg chg="del">
          <ac:chgData name="ALEXANDRE" userId="734048d45b8f99b5" providerId="LiveId" clId="{ADD7D836-96DA-4BB6-8D42-A369E791FF85}" dt="2021-05-27T19:06:52.724" v="2377" actId="478"/>
          <ac:spMkLst>
            <pc:docMk/>
            <pc:sldMk cId="796811918" sldId="529"/>
            <ac:spMk id="3" creationId="{68E0FB0A-2D4E-429C-AA28-4310559D76CF}"/>
          </ac:spMkLst>
        </pc:spChg>
        <pc:spChg chg="add del mod">
          <ac:chgData name="ALEXANDRE" userId="734048d45b8f99b5" providerId="LiveId" clId="{ADD7D836-96DA-4BB6-8D42-A369E791FF85}" dt="2021-05-27T19:06:55.260" v="2378" actId="478"/>
          <ac:spMkLst>
            <pc:docMk/>
            <pc:sldMk cId="796811918" sldId="529"/>
            <ac:spMk id="5" creationId="{2CC6DFB6-7D90-4FB4-94FF-F95FD2824157}"/>
          </ac:spMkLst>
        </pc:spChg>
        <pc:picChg chg="add mod">
          <ac:chgData name="ALEXANDRE" userId="734048d45b8f99b5" providerId="LiveId" clId="{ADD7D836-96DA-4BB6-8D42-A369E791FF85}" dt="2021-05-27T19:07:26.792" v="2383" actId="1076"/>
          <ac:picMkLst>
            <pc:docMk/>
            <pc:sldMk cId="796811918" sldId="529"/>
            <ac:picMk id="7" creationId="{7709D6CC-DCA7-48F0-9F6E-ADE8E23BFBDF}"/>
          </ac:picMkLst>
        </pc:picChg>
      </pc:sldChg>
      <pc:sldChg chg="modSp new mod">
        <pc:chgData name="ALEXANDRE" userId="734048d45b8f99b5" providerId="LiveId" clId="{ADD7D836-96DA-4BB6-8D42-A369E791FF85}" dt="2021-05-27T19:09:47.519" v="2482" actId="403"/>
        <pc:sldMkLst>
          <pc:docMk/>
          <pc:sldMk cId="1956702810" sldId="530"/>
        </pc:sldMkLst>
        <pc:spChg chg="mod">
          <ac:chgData name="ALEXANDRE" userId="734048d45b8f99b5" providerId="LiveId" clId="{ADD7D836-96DA-4BB6-8D42-A369E791FF85}" dt="2021-05-27T19:08:47.224" v="2429" actId="20577"/>
          <ac:spMkLst>
            <pc:docMk/>
            <pc:sldMk cId="1956702810" sldId="530"/>
            <ac:spMk id="2" creationId="{C5E0A0AD-1110-494C-81DA-86B9EF7DED27}"/>
          </ac:spMkLst>
        </pc:spChg>
        <pc:spChg chg="mod">
          <ac:chgData name="ALEXANDRE" userId="734048d45b8f99b5" providerId="LiveId" clId="{ADD7D836-96DA-4BB6-8D42-A369E791FF85}" dt="2021-05-27T19:09:47.519" v="2482" actId="403"/>
          <ac:spMkLst>
            <pc:docMk/>
            <pc:sldMk cId="1956702810" sldId="530"/>
            <ac:spMk id="3" creationId="{0CAD1A77-E211-4909-BD5F-F366A7C6E6BC}"/>
          </ac:spMkLst>
        </pc:spChg>
      </pc:sldChg>
      <pc:sldChg chg="modSp add mod">
        <pc:chgData name="ALEXANDRE" userId="734048d45b8f99b5" providerId="LiveId" clId="{ADD7D836-96DA-4BB6-8D42-A369E791FF85}" dt="2021-05-27T19:11:41.157" v="2559" actId="113"/>
        <pc:sldMkLst>
          <pc:docMk/>
          <pc:sldMk cId="1483343473" sldId="531"/>
        </pc:sldMkLst>
        <pc:spChg chg="mod">
          <ac:chgData name="ALEXANDRE" userId="734048d45b8f99b5" providerId="LiveId" clId="{ADD7D836-96DA-4BB6-8D42-A369E791FF85}" dt="2021-05-27T19:11:33.612" v="2558" actId="1076"/>
          <ac:spMkLst>
            <pc:docMk/>
            <pc:sldMk cId="1483343473" sldId="531"/>
            <ac:spMk id="2" creationId="{C5E0A0AD-1110-494C-81DA-86B9EF7DED27}"/>
          </ac:spMkLst>
        </pc:spChg>
        <pc:spChg chg="mod">
          <ac:chgData name="ALEXANDRE" userId="734048d45b8f99b5" providerId="LiveId" clId="{ADD7D836-96DA-4BB6-8D42-A369E791FF85}" dt="2021-05-27T19:11:41.157" v="2559" actId="113"/>
          <ac:spMkLst>
            <pc:docMk/>
            <pc:sldMk cId="1483343473" sldId="531"/>
            <ac:spMk id="3" creationId="{0CAD1A77-E211-4909-BD5F-F366A7C6E6BC}"/>
          </ac:spMkLst>
        </pc:spChg>
      </pc:sldChg>
      <pc:sldChg chg="modSp add mod">
        <pc:chgData name="ALEXANDRE" userId="734048d45b8f99b5" providerId="LiveId" clId="{ADD7D836-96DA-4BB6-8D42-A369E791FF85}" dt="2021-05-27T19:13:29.029" v="2609" actId="403"/>
        <pc:sldMkLst>
          <pc:docMk/>
          <pc:sldMk cId="2653724243" sldId="532"/>
        </pc:sldMkLst>
        <pc:spChg chg="mod">
          <ac:chgData name="ALEXANDRE" userId="734048d45b8f99b5" providerId="LiveId" clId="{ADD7D836-96DA-4BB6-8D42-A369E791FF85}" dt="2021-05-27T19:11:52.912" v="2584" actId="20577"/>
          <ac:spMkLst>
            <pc:docMk/>
            <pc:sldMk cId="2653724243" sldId="532"/>
            <ac:spMk id="2" creationId="{C5E0A0AD-1110-494C-81DA-86B9EF7DED27}"/>
          </ac:spMkLst>
        </pc:spChg>
        <pc:spChg chg="mod">
          <ac:chgData name="ALEXANDRE" userId="734048d45b8f99b5" providerId="LiveId" clId="{ADD7D836-96DA-4BB6-8D42-A369E791FF85}" dt="2021-05-27T19:13:29.029" v="2609" actId="403"/>
          <ac:spMkLst>
            <pc:docMk/>
            <pc:sldMk cId="2653724243" sldId="532"/>
            <ac:spMk id="3" creationId="{0CAD1A77-E211-4909-BD5F-F366A7C6E6BC}"/>
          </ac:spMkLst>
        </pc:spChg>
      </pc:sldChg>
      <pc:sldChg chg="modSp add mod">
        <pc:chgData name="ALEXANDRE" userId="734048d45b8f99b5" providerId="LiveId" clId="{ADD7D836-96DA-4BB6-8D42-A369E791FF85}" dt="2021-05-27T19:14:09.219" v="2620" actId="113"/>
        <pc:sldMkLst>
          <pc:docMk/>
          <pc:sldMk cId="411265003" sldId="533"/>
        </pc:sldMkLst>
        <pc:spChg chg="mod">
          <ac:chgData name="ALEXANDRE" userId="734048d45b8f99b5" providerId="LiveId" clId="{ADD7D836-96DA-4BB6-8D42-A369E791FF85}" dt="2021-05-27T19:14:09.219" v="2620" actId="113"/>
          <ac:spMkLst>
            <pc:docMk/>
            <pc:sldMk cId="411265003" sldId="533"/>
            <ac:spMk id="3" creationId="{0CAD1A77-E211-4909-BD5F-F366A7C6E6BC}"/>
          </ac:spMkLst>
        </pc:spChg>
      </pc:sldChg>
      <pc:sldChg chg="modSp add mod">
        <pc:chgData name="ALEXANDRE" userId="734048d45b8f99b5" providerId="LiveId" clId="{ADD7D836-96DA-4BB6-8D42-A369E791FF85}" dt="2021-05-27T19:16:19.826" v="2655" actId="1076"/>
        <pc:sldMkLst>
          <pc:docMk/>
          <pc:sldMk cId="33348908" sldId="534"/>
        </pc:sldMkLst>
        <pc:spChg chg="mod">
          <ac:chgData name="ALEXANDRE" userId="734048d45b8f99b5" providerId="LiveId" clId="{ADD7D836-96DA-4BB6-8D42-A369E791FF85}" dt="2021-05-27T19:16:19.826" v="2655" actId="1076"/>
          <ac:spMkLst>
            <pc:docMk/>
            <pc:sldMk cId="33348908" sldId="534"/>
            <ac:spMk id="3" creationId="{0CAD1A77-E211-4909-BD5F-F366A7C6E6BC}"/>
          </ac:spMkLst>
        </pc:spChg>
      </pc:sldChg>
      <pc:sldChg chg="modSp add mod">
        <pc:chgData name="ALEXANDRE" userId="734048d45b8f99b5" providerId="LiveId" clId="{ADD7D836-96DA-4BB6-8D42-A369E791FF85}" dt="2021-05-27T19:16:58.677" v="2671" actId="113"/>
        <pc:sldMkLst>
          <pc:docMk/>
          <pc:sldMk cId="2518136744" sldId="535"/>
        </pc:sldMkLst>
        <pc:spChg chg="mod">
          <ac:chgData name="ALEXANDRE" userId="734048d45b8f99b5" providerId="LiveId" clId="{ADD7D836-96DA-4BB6-8D42-A369E791FF85}" dt="2021-05-27T19:16:58.677" v="2671" actId="113"/>
          <ac:spMkLst>
            <pc:docMk/>
            <pc:sldMk cId="2518136744" sldId="535"/>
            <ac:spMk id="3" creationId="{0CAD1A77-E211-4909-BD5F-F366A7C6E6BC}"/>
          </ac:spMkLst>
        </pc:spChg>
      </pc:sldChg>
      <pc:sldChg chg="modSp add mod">
        <pc:chgData name="ALEXANDRE" userId="734048d45b8f99b5" providerId="LiveId" clId="{ADD7D836-96DA-4BB6-8D42-A369E791FF85}" dt="2021-05-27T19:18:09.378" v="2698" actId="403"/>
        <pc:sldMkLst>
          <pc:docMk/>
          <pc:sldMk cId="1333098967" sldId="536"/>
        </pc:sldMkLst>
        <pc:spChg chg="mod">
          <ac:chgData name="ALEXANDRE" userId="734048d45b8f99b5" providerId="LiveId" clId="{ADD7D836-96DA-4BB6-8D42-A369E791FF85}" dt="2021-05-27T19:18:09.378" v="2698" actId="403"/>
          <ac:spMkLst>
            <pc:docMk/>
            <pc:sldMk cId="1333098967" sldId="536"/>
            <ac:spMk id="3" creationId="{0CAD1A77-E211-4909-BD5F-F366A7C6E6BC}"/>
          </ac:spMkLst>
        </pc:spChg>
      </pc:sldChg>
    </pc:docChg>
  </pc:docChgLst>
  <pc:docChgLst>
    <pc:chgData name="ALEXANDRE" userId="734048d45b8f99b5" providerId="LiveId" clId="{DB275A2E-2B35-41E4-B2B2-E41CA14E243A}"/>
    <pc:docChg chg="undo custSel addSld delSld modSld">
      <pc:chgData name="ALEXANDRE" userId="734048d45b8f99b5" providerId="LiveId" clId="{DB275A2E-2B35-41E4-B2B2-E41CA14E243A}" dt="2021-04-19T21:09:27.575" v="42" actId="47"/>
      <pc:docMkLst>
        <pc:docMk/>
      </pc:docMkLst>
      <pc:sldChg chg="addSp delSp modSp del mod">
        <pc:chgData name="ALEXANDRE" userId="734048d45b8f99b5" providerId="LiveId" clId="{DB275A2E-2B35-41E4-B2B2-E41CA14E243A}" dt="2021-04-19T21:07:12.838" v="25" actId="47"/>
        <pc:sldMkLst>
          <pc:docMk/>
          <pc:sldMk cId="2175517642" sldId="497"/>
        </pc:sldMkLst>
        <pc:picChg chg="add del mod">
          <ac:chgData name="ALEXANDRE" userId="734048d45b8f99b5" providerId="LiveId" clId="{DB275A2E-2B35-41E4-B2B2-E41CA14E243A}" dt="2021-04-19T21:05:46.932" v="4" actId="22"/>
          <ac:picMkLst>
            <pc:docMk/>
            <pc:sldMk cId="2175517642" sldId="497"/>
            <ac:picMk id="4" creationId="{B421503A-8F57-49EE-8949-AFE9782602A1}"/>
          </ac:picMkLst>
        </pc:picChg>
        <pc:picChg chg="add del">
          <ac:chgData name="ALEXANDRE" userId="734048d45b8f99b5" providerId="LiveId" clId="{DB275A2E-2B35-41E4-B2B2-E41CA14E243A}" dt="2021-04-19T21:05:47.353" v="5" actId="478"/>
          <ac:picMkLst>
            <pc:docMk/>
            <pc:sldMk cId="2175517642" sldId="497"/>
            <ac:picMk id="7" creationId="{B7C1AAC6-1F82-4AFA-9D61-A6EC130C1DAC}"/>
          </ac:picMkLst>
        </pc:picChg>
      </pc:sldChg>
      <pc:sldChg chg="del">
        <pc:chgData name="ALEXANDRE" userId="734048d45b8f99b5" providerId="LiveId" clId="{DB275A2E-2B35-41E4-B2B2-E41CA14E243A}" dt="2021-04-19T21:09:27.575" v="42" actId="47"/>
        <pc:sldMkLst>
          <pc:docMk/>
          <pc:sldMk cId="1003688986" sldId="499"/>
        </pc:sldMkLst>
      </pc:sldChg>
      <pc:sldChg chg="addSp delSp modSp add mod modAnim">
        <pc:chgData name="ALEXANDRE" userId="734048d45b8f99b5" providerId="LiveId" clId="{DB275A2E-2B35-41E4-B2B2-E41CA14E243A}" dt="2021-04-19T21:07:02.737" v="24"/>
        <pc:sldMkLst>
          <pc:docMk/>
          <pc:sldMk cId="2900935957" sldId="503"/>
        </pc:sldMkLst>
        <pc:picChg chg="add mod">
          <ac:chgData name="ALEXANDRE" userId="734048d45b8f99b5" providerId="LiveId" clId="{DB275A2E-2B35-41E4-B2B2-E41CA14E243A}" dt="2021-04-19T21:06:36.709" v="18" actId="1076"/>
          <ac:picMkLst>
            <pc:docMk/>
            <pc:sldMk cId="2900935957" sldId="503"/>
            <ac:picMk id="4" creationId="{A0E9A8D4-9D2A-463E-8520-B0FA86C04593}"/>
          </ac:picMkLst>
        </pc:picChg>
        <pc:picChg chg="add mod">
          <ac:chgData name="ALEXANDRE" userId="734048d45b8f99b5" providerId="LiveId" clId="{DB275A2E-2B35-41E4-B2B2-E41CA14E243A}" dt="2021-04-19T21:06:59.808" v="23" actId="1076"/>
          <ac:picMkLst>
            <pc:docMk/>
            <pc:sldMk cId="2900935957" sldId="503"/>
            <ac:picMk id="6" creationId="{A3E3F478-4628-4B41-9FE6-1E85F97FA0E7}"/>
          </ac:picMkLst>
        </pc:picChg>
        <pc:picChg chg="del">
          <ac:chgData name="ALEXANDRE" userId="734048d45b8f99b5" providerId="LiveId" clId="{DB275A2E-2B35-41E4-B2B2-E41CA14E243A}" dt="2021-04-19T21:05:52.275" v="7" actId="478"/>
          <ac:picMkLst>
            <pc:docMk/>
            <pc:sldMk cId="2900935957" sldId="503"/>
            <ac:picMk id="7" creationId="{B7C1AAC6-1F82-4AFA-9D61-A6EC130C1DAC}"/>
          </ac:picMkLst>
        </pc:picChg>
        <pc:picChg chg="add mod">
          <ac:chgData name="ALEXANDRE" userId="734048d45b8f99b5" providerId="LiveId" clId="{DB275A2E-2B35-41E4-B2B2-E41CA14E243A}" dt="2021-04-19T21:06:57.801" v="22" actId="1076"/>
          <ac:picMkLst>
            <pc:docMk/>
            <pc:sldMk cId="2900935957" sldId="503"/>
            <ac:picMk id="9" creationId="{75E59AE5-B72D-4C22-8C48-318C3DD44612}"/>
          </ac:picMkLst>
        </pc:picChg>
      </pc:sldChg>
      <pc:sldChg chg="addSp delSp modSp add mod modAnim">
        <pc:chgData name="ALEXANDRE" userId="734048d45b8f99b5" providerId="LiveId" clId="{DB275A2E-2B35-41E4-B2B2-E41CA14E243A}" dt="2021-04-19T21:09:13.754" v="41" actId="1076"/>
        <pc:sldMkLst>
          <pc:docMk/>
          <pc:sldMk cId="1154105016" sldId="504"/>
        </pc:sldMkLst>
        <pc:grpChg chg="add mod">
          <ac:chgData name="ALEXANDRE" userId="734048d45b8f99b5" providerId="LiveId" clId="{DB275A2E-2B35-41E4-B2B2-E41CA14E243A}" dt="2021-04-19T21:09:13.754" v="41" actId="1076"/>
          <ac:grpSpMkLst>
            <pc:docMk/>
            <pc:sldMk cId="1154105016" sldId="504"/>
            <ac:grpSpMk id="9" creationId="{8E76F2BF-078F-443C-92EB-2A28D48723C2}"/>
          </ac:grpSpMkLst>
        </pc:grpChg>
        <pc:picChg chg="del">
          <ac:chgData name="ALEXANDRE" userId="734048d45b8f99b5" providerId="LiveId" clId="{DB275A2E-2B35-41E4-B2B2-E41CA14E243A}" dt="2021-04-19T21:07:25.148" v="27" actId="478"/>
          <ac:picMkLst>
            <pc:docMk/>
            <pc:sldMk cId="1154105016" sldId="504"/>
            <ac:picMk id="4" creationId="{D49C62BB-2EDA-479B-B341-E0C47CF7178A}"/>
          </ac:picMkLst>
        </pc:picChg>
        <pc:picChg chg="add mod">
          <ac:chgData name="ALEXANDRE" userId="734048d45b8f99b5" providerId="LiveId" clId="{DB275A2E-2B35-41E4-B2B2-E41CA14E243A}" dt="2021-04-19T21:07:31.604" v="29" actId="1076"/>
          <ac:picMkLst>
            <pc:docMk/>
            <pc:sldMk cId="1154105016" sldId="504"/>
            <ac:picMk id="5" creationId="{061C7B89-5490-4ACF-9BD5-DA56AF88F49E}"/>
          </ac:picMkLst>
        </pc:picChg>
        <pc:picChg chg="add mod">
          <ac:chgData name="ALEXANDRE" userId="734048d45b8f99b5" providerId="LiveId" clId="{DB275A2E-2B35-41E4-B2B2-E41CA14E243A}" dt="2021-04-19T21:07:31.604" v="29" actId="1076"/>
          <ac:picMkLst>
            <pc:docMk/>
            <pc:sldMk cId="1154105016" sldId="504"/>
            <ac:picMk id="6" creationId="{DC96C3CD-30D5-4F86-A610-EAC42253D193}"/>
          </ac:picMkLst>
        </pc:picChg>
        <pc:picChg chg="add mod modCrop">
          <ac:chgData name="ALEXANDRE" userId="734048d45b8f99b5" providerId="LiveId" clId="{DB275A2E-2B35-41E4-B2B2-E41CA14E243A}" dt="2021-04-19T21:08:39.991" v="38" actId="164"/>
          <ac:picMkLst>
            <pc:docMk/>
            <pc:sldMk cId="1154105016" sldId="504"/>
            <ac:picMk id="7" creationId="{58EA2F6C-1DEF-4AA6-8F4A-EA332D46384A}"/>
          </ac:picMkLst>
        </pc:picChg>
        <pc:picChg chg="add mod modCrop">
          <ac:chgData name="ALEXANDRE" userId="734048d45b8f99b5" providerId="LiveId" clId="{DB275A2E-2B35-41E4-B2B2-E41CA14E243A}" dt="2021-04-19T21:08:39.991" v="38" actId="164"/>
          <ac:picMkLst>
            <pc:docMk/>
            <pc:sldMk cId="1154105016" sldId="504"/>
            <ac:picMk id="8" creationId="{9C8D2216-5D81-47BD-BEAB-85B3A76A1156}"/>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C4A7F4B-52AB-934C-9D56-DBFDEE93AEEB}" type="datetimeFigureOut">
              <a:rPr lang="en-US" smtClean="0"/>
              <a:t>5/27/2021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265B6E2-4ED3-5447-AEFE-CC6D843EC761}" type="slidenum">
              <a:rPr lang="en-US" smtClean="0"/>
              <a:t>‹nº›</a:t>
            </a:fld>
            <a:endParaRPr lang="en-US"/>
          </a:p>
        </p:txBody>
      </p:sp>
    </p:spTree>
    <p:extLst>
      <p:ext uri="{BB962C8B-B14F-4D97-AF65-F5344CB8AC3E}">
        <p14:creationId xmlns:p14="http://schemas.microsoft.com/office/powerpoint/2010/main" val="10029347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E4F29E-6945-2A44-8CCF-A6F97A0E971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A83EBBD-1C3E-9D47-BDE0-D937E15C9F4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23250186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0C91EB-AEEC-D64B-82BB-2EEAEB848C9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DBE491F-507E-5248-912F-1924179C1450}"/>
              </a:ext>
            </a:extLst>
          </p:cNvPr>
          <p:cNvSpPr>
            <a:spLocks noGrp="1"/>
          </p:cNvSpPr>
          <p:nvPr>
            <p:ph idx="1"/>
          </p:nvPr>
        </p:nvSpPr>
        <p:spPr>
          <a:xfrm>
            <a:off x="838200" y="1825625"/>
            <a:ext cx="10515600" cy="36256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6650170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jpeg"/><Relationship Id="rId4" Type="http://schemas.openxmlformats.org/officeDocument/2006/relationships/hyperlink" Target="mailto:barretoabb@tec.mx" TargetMode="Externa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E67F52C-9B38-4247-A5F3-7414F451354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FFE2AF37-5B74-5346-B54C-67EC1ECF1C70}"/>
              </a:ext>
            </a:extLst>
          </p:cNvPr>
          <p:cNvSpPr>
            <a:spLocks noGrp="1"/>
          </p:cNvSpPr>
          <p:nvPr>
            <p:ph type="body" idx="1"/>
          </p:nvPr>
        </p:nvSpPr>
        <p:spPr>
          <a:xfrm>
            <a:off x="838200" y="1825625"/>
            <a:ext cx="10515600" cy="3938817"/>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9" name="Straight Connector 8">
            <a:extLst>
              <a:ext uri="{FF2B5EF4-FFF2-40B4-BE49-F238E27FC236}">
                <a16:creationId xmlns:a16="http://schemas.microsoft.com/office/drawing/2014/main" id="{38AFE5C2-1433-F142-A339-ED31AC66A4B3}"/>
              </a:ext>
            </a:extLst>
          </p:cNvPr>
          <p:cNvCxnSpPr/>
          <p:nvPr userDrawn="1"/>
        </p:nvCxnSpPr>
        <p:spPr>
          <a:xfrm>
            <a:off x="769545" y="5909419"/>
            <a:ext cx="10584255" cy="0"/>
          </a:xfrm>
          <a:prstGeom prst="line">
            <a:avLst/>
          </a:prstGeom>
          <a:ln w="19050">
            <a:solidFill>
              <a:srgbClr val="002060"/>
            </a:solidFill>
          </a:ln>
        </p:spPr>
        <p:style>
          <a:lnRef idx="1">
            <a:schemeClr val="accent1"/>
          </a:lnRef>
          <a:fillRef idx="0">
            <a:schemeClr val="accent1"/>
          </a:fillRef>
          <a:effectRef idx="0">
            <a:schemeClr val="accent1"/>
          </a:effectRef>
          <a:fontRef idx="minor">
            <a:schemeClr val="tx1"/>
          </a:fontRef>
        </p:style>
      </p:cxnSp>
      <p:sp>
        <p:nvSpPr>
          <p:cNvPr id="13" name="Date Placeholder 3">
            <a:extLst>
              <a:ext uri="{FF2B5EF4-FFF2-40B4-BE49-F238E27FC236}">
                <a16:creationId xmlns:a16="http://schemas.microsoft.com/office/drawing/2014/main" id="{5A7ECE46-C06C-8D46-8792-A4A18BDF2410}"/>
              </a:ext>
            </a:extLst>
          </p:cNvPr>
          <p:cNvSpPr txBox="1">
            <a:spLocks/>
          </p:cNvSpPr>
          <p:nvPr userDrawn="1"/>
        </p:nvSpPr>
        <p:spPr>
          <a:xfrm>
            <a:off x="5310612" y="6212142"/>
            <a:ext cx="1570776" cy="180982"/>
          </a:xfrm>
          <a:prstGeom prst="rect">
            <a:avLst/>
          </a:prstGeom>
        </p:spPr>
        <p:txBody>
          <a:bodyPr vert="horz" lIns="91440" tIns="45720" rIns="91440" bIns="45720" rtlCol="0" anchor="ctr"/>
          <a:lstStyle>
            <a:defPPr>
              <a:defRPr lang="en-BR"/>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357F7AD1-3AF9-3A4B-A3DF-82170F92AD60}" type="slidenum">
              <a:rPr lang="en-US" sz="1400" smtClean="0">
                <a:solidFill>
                  <a:srgbClr val="002060"/>
                </a:solidFill>
              </a:rPr>
              <a:pPr algn="ctr"/>
              <a:t>‹nº›</a:t>
            </a:fld>
            <a:endParaRPr lang="en-US" sz="1400" dirty="0">
              <a:solidFill>
                <a:srgbClr val="002060"/>
              </a:solidFill>
            </a:endParaRPr>
          </a:p>
        </p:txBody>
      </p:sp>
      <p:sp>
        <p:nvSpPr>
          <p:cNvPr id="14" name="TextBox 13">
            <a:extLst>
              <a:ext uri="{FF2B5EF4-FFF2-40B4-BE49-F238E27FC236}">
                <a16:creationId xmlns:a16="http://schemas.microsoft.com/office/drawing/2014/main" id="{77897A08-423E-3948-A58C-11916401483C}"/>
              </a:ext>
            </a:extLst>
          </p:cNvPr>
          <p:cNvSpPr txBox="1"/>
          <p:nvPr userDrawn="1"/>
        </p:nvSpPr>
        <p:spPr>
          <a:xfrm>
            <a:off x="7924800" y="6221090"/>
            <a:ext cx="3351433"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i="1" u="none" dirty="0">
                <a:solidFill>
                  <a:srgbClr val="002060"/>
                </a:solidFill>
                <a:latin typeface="Abadi" panose="020B0604020104020204" pitchFamily="34" charset="0"/>
              </a:rPr>
              <a:t>TC2023– Alexandre B. Barreto, Ph.D.</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i="1" u="none" dirty="0">
                <a:solidFill>
                  <a:srgbClr val="002060"/>
                </a:solidFill>
                <a:latin typeface="Abadi" panose="020B0604020104020204" pitchFamily="34" charset="0"/>
                <a:hlinkClick r:id="rId4"/>
              </a:rPr>
              <a:t>barretoabb@tec.mx</a:t>
            </a:r>
            <a:r>
              <a:rPr lang="en-US" sz="1400" b="1" i="1" u="none" dirty="0">
                <a:solidFill>
                  <a:srgbClr val="002060"/>
                </a:solidFill>
                <a:latin typeface="Abadi" panose="020B0604020104020204" pitchFamily="34" charset="0"/>
              </a:rPr>
              <a:t> </a:t>
            </a:r>
          </a:p>
        </p:txBody>
      </p:sp>
      <p:pic>
        <p:nvPicPr>
          <p:cNvPr id="2050" name="Picture 2" descr="See the source image">
            <a:extLst>
              <a:ext uri="{FF2B5EF4-FFF2-40B4-BE49-F238E27FC236}">
                <a16:creationId xmlns:a16="http://schemas.microsoft.com/office/drawing/2014/main" id="{F15A19B6-965D-444B-A337-35736EA78506}"/>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838200" y="6064732"/>
            <a:ext cx="2186091" cy="576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3465388"/>
      </p:ext>
    </p:extLst>
  </p:cSld>
  <p:clrMap bg1="lt1" tx1="dk1" bg2="lt2" tx2="dk2" accent1="accent1" accent2="accent2" accent3="accent3" accent4="accent4" accent5="accent5" accent6="accent6" hlink="hlink" folHlink="folHlink"/>
  <p:sldLayoutIdLst>
    <p:sldLayoutId id="2147483649" r:id="rId1"/>
    <p:sldLayoutId id="2147483650" r:id="rId2"/>
  </p:sldLayoutIdLst>
  <p:txStyles>
    <p:titleStyle>
      <a:lvl1pPr algn="l" defTabSz="914400" rtl="0" eaLnBrk="1" latinLnBrk="0" hangingPunct="1">
        <a:lnSpc>
          <a:spcPct val="90000"/>
        </a:lnSpc>
        <a:spcBef>
          <a:spcPct val="0"/>
        </a:spcBef>
        <a:buNone/>
        <a:defRPr sz="4400" b="1" kern="1200">
          <a:solidFill>
            <a:srgbClr val="002060"/>
          </a:solidFill>
          <a:latin typeface="Abadi" panose="020B06040201040202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02060"/>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002060"/>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02060"/>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002060"/>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00206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tiff"/><Relationship Id="rId1" Type="http://schemas.openxmlformats.org/officeDocument/2006/relationships/slideLayout" Target="../slideLayouts/slideLayout1.xml"/><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hyperlink" Target="https://github.com/adebayoj/fairml"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hyperlink" Target="https://machinelearningmastery.com/grid-search-hyperparameters-deep-learning-models-python-keras/" TargetMode="Externa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tiff"/><Relationship Id="rId1" Type="http://schemas.openxmlformats.org/officeDocument/2006/relationships/slideLayout" Target="../slideLayouts/slideLayout1.xml"/><Relationship Id="rId4" Type="http://schemas.openxmlformats.org/officeDocument/2006/relationships/image" Target="../media/image1.jpe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28FD3F1-2757-0048-9847-F11FECB62464}"/>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1" y="10"/>
            <a:ext cx="12192001" cy="4666928"/>
          </a:xfrm>
          <a:prstGeom prst="rect">
            <a:avLst/>
          </a:prstGeom>
        </p:spPr>
      </p:pic>
      <p:pic>
        <p:nvPicPr>
          <p:cNvPr id="22" name="Picture 13">
            <a:extLst>
              <a:ext uri="{FF2B5EF4-FFF2-40B4-BE49-F238E27FC236}">
                <a16:creationId xmlns:a16="http://schemas.microsoft.com/office/drawing/2014/main" id="{DEF28D5B-2926-4FE4-BF22-EA37C737E8F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a:ext>
            </a:extLst>
          </a:blip>
          <a:srcRect t="51817"/>
          <a:stretch/>
        </p:blipFill>
        <p:spPr>
          <a:xfrm>
            <a:off x="0" y="3553566"/>
            <a:ext cx="12192000" cy="3304434"/>
          </a:xfrm>
          <a:prstGeom prst="rect">
            <a:avLst/>
          </a:prstGeom>
        </p:spPr>
      </p:pic>
      <p:sp>
        <p:nvSpPr>
          <p:cNvPr id="23" name="Oval 15">
            <a:extLst>
              <a:ext uri="{FF2B5EF4-FFF2-40B4-BE49-F238E27FC236}">
                <a16:creationId xmlns:a16="http://schemas.microsoft.com/office/drawing/2014/main" id="{02E941BD-027E-419D-A57B-79D61423B6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11111" y="4606470"/>
            <a:ext cx="767645" cy="575130"/>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D3BFDA17-7C99-BB4B-AA35-34F998ACE2BE}"/>
              </a:ext>
            </a:extLst>
          </p:cNvPr>
          <p:cNvSpPr>
            <a:spLocks noGrp="1"/>
          </p:cNvSpPr>
          <p:nvPr>
            <p:ph type="ctrTitle"/>
          </p:nvPr>
        </p:nvSpPr>
        <p:spPr>
          <a:xfrm>
            <a:off x="344311" y="4588147"/>
            <a:ext cx="5774916" cy="1968174"/>
          </a:xfrm>
        </p:spPr>
        <p:txBody>
          <a:bodyPr anchor="ctr">
            <a:noAutofit/>
          </a:bodyPr>
          <a:lstStyle/>
          <a:p>
            <a:pPr algn="l">
              <a:lnSpc>
                <a:spcPct val="100000"/>
              </a:lnSpc>
            </a:pPr>
            <a:r>
              <a:rPr lang="en-US" sz="3600" b="1" dirty="0">
                <a:solidFill>
                  <a:srgbClr val="002060"/>
                </a:solidFill>
                <a:latin typeface="Aharoni" panose="02010803020104030203" pitchFamily="2" charset="-79"/>
                <a:cs typeface="Aharoni" panose="02010803020104030203" pitchFamily="2" charset="-79"/>
              </a:rPr>
              <a:t>Computational Intelligence</a:t>
            </a:r>
            <a:br>
              <a:rPr lang="en-US" sz="3600" b="1" dirty="0">
                <a:solidFill>
                  <a:srgbClr val="002060"/>
                </a:solidFill>
                <a:latin typeface="Aharoni" panose="02010803020104030203" pitchFamily="2" charset="-79"/>
                <a:cs typeface="Aharoni" panose="02010803020104030203" pitchFamily="2" charset="-79"/>
              </a:rPr>
            </a:br>
            <a:r>
              <a:rPr lang="en-US" sz="3600" b="1" dirty="0">
                <a:solidFill>
                  <a:srgbClr val="002060"/>
                </a:solidFill>
              </a:rPr>
              <a:t>(TC2023)</a:t>
            </a:r>
          </a:p>
        </p:txBody>
      </p:sp>
      <p:pic>
        <p:nvPicPr>
          <p:cNvPr id="1026" name="Picture 2" descr="See the source image">
            <a:extLst>
              <a:ext uri="{FF2B5EF4-FFF2-40B4-BE49-F238E27FC236}">
                <a16:creationId xmlns:a16="http://schemas.microsoft.com/office/drawing/2014/main" id="{BBE3C7B2-C2D6-419E-A6AD-D75A1533A41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83653" y="4976921"/>
            <a:ext cx="4514850" cy="1190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23439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972DE899-FAB0-45D4-9A6C-55E42F94ED34}"/>
              </a:ext>
            </a:extLst>
          </p:cNvPr>
          <p:cNvSpPr>
            <a:spLocks noGrp="1"/>
          </p:cNvSpPr>
          <p:nvPr>
            <p:ph idx="1"/>
          </p:nvPr>
        </p:nvSpPr>
        <p:spPr>
          <a:xfrm>
            <a:off x="8799576" y="1520419"/>
            <a:ext cx="3377184" cy="3579876"/>
          </a:xfrm>
        </p:spPr>
        <p:txBody>
          <a:bodyPr>
            <a:noAutofit/>
          </a:bodyPr>
          <a:lstStyle/>
          <a:p>
            <a:pPr marL="0" indent="0" algn="just">
              <a:buNone/>
            </a:pPr>
            <a:r>
              <a:rPr lang="en-US" b="1" dirty="0"/>
              <a:t>What-If: </a:t>
            </a:r>
            <a:r>
              <a:rPr lang="en-US" dirty="0"/>
              <a:t>an open-source interactive tool that makes it easier for programing and no-programing users to test, explore and debug machine learning models. </a:t>
            </a:r>
          </a:p>
        </p:txBody>
      </p:sp>
      <p:sp>
        <p:nvSpPr>
          <p:cNvPr id="9" name="Título 1">
            <a:extLst>
              <a:ext uri="{FF2B5EF4-FFF2-40B4-BE49-F238E27FC236}">
                <a16:creationId xmlns:a16="http://schemas.microsoft.com/office/drawing/2014/main" id="{BC4DC636-652B-4E5A-8588-304022CCCFEB}"/>
              </a:ext>
            </a:extLst>
          </p:cNvPr>
          <p:cNvSpPr>
            <a:spLocks noGrp="1"/>
          </p:cNvSpPr>
          <p:nvPr>
            <p:ph type="title"/>
          </p:nvPr>
        </p:nvSpPr>
        <p:spPr>
          <a:xfrm>
            <a:off x="557784" y="170472"/>
            <a:ext cx="10515600" cy="1325563"/>
          </a:xfrm>
        </p:spPr>
        <p:txBody>
          <a:bodyPr>
            <a:normAutofit/>
          </a:bodyPr>
          <a:lstStyle/>
          <a:p>
            <a:r>
              <a:rPr lang="en-US" sz="5400" dirty="0"/>
              <a:t>Solutions – What If</a:t>
            </a:r>
          </a:p>
        </p:txBody>
      </p:sp>
      <p:pic>
        <p:nvPicPr>
          <p:cNvPr id="6146" name="Picture 2">
            <a:extLst>
              <a:ext uri="{FF2B5EF4-FFF2-40B4-BE49-F238E27FC236}">
                <a16:creationId xmlns:a16="http://schemas.microsoft.com/office/drawing/2014/main" id="{F08EADED-9965-4466-BF0D-7A6D24C586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39" y="0"/>
            <a:ext cx="1216331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63935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972DE899-FAB0-45D4-9A6C-55E42F94ED34}"/>
              </a:ext>
            </a:extLst>
          </p:cNvPr>
          <p:cNvSpPr>
            <a:spLocks noGrp="1"/>
          </p:cNvSpPr>
          <p:nvPr>
            <p:ph idx="1"/>
          </p:nvPr>
        </p:nvSpPr>
        <p:spPr>
          <a:xfrm>
            <a:off x="984504" y="1584960"/>
            <a:ext cx="10780776" cy="3974592"/>
          </a:xfrm>
        </p:spPr>
        <p:txBody>
          <a:bodyPr>
            <a:normAutofit/>
          </a:bodyPr>
          <a:lstStyle/>
          <a:p>
            <a:pPr>
              <a:lnSpc>
                <a:spcPct val="100000"/>
              </a:lnSpc>
            </a:pPr>
            <a:r>
              <a:rPr lang="en-US" sz="3200" dirty="0"/>
              <a:t>What-If gives you the ability to manipulate data points, edit them, generate plots, and specify criteria to evaluate your model, all using a clear and simple GUI.</a:t>
            </a:r>
          </a:p>
          <a:p>
            <a:pPr>
              <a:lnSpc>
                <a:spcPct val="100000"/>
              </a:lnSpc>
            </a:pPr>
            <a:r>
              <a:rPr lang="en-US" sz="3200" dirty="0"/>
              <a:t>What-If helps you detect the existence of bias in your machine learning model, </a:t>
            </a:r>
            <a:r>
              <a:rPr lang="en-US" sz="3200" b="1" dirty="0"/>
              <a:t>but it doesn’t give you a straightforward way to remove that bias</a:t>
            </a:r>
            <a:r>
              <a:rPr lang="en-US" sz="3200" dirty="0"/>
              <a:t>.</a:t>
            </a:r>
          </a:p>
        </p:txBody>
      </p:sp>
      <p:sp>
        <p:nvSpPr>
          <p:cNvPr id="9" name="Título 1">
            <a:extLst>
              <a:ext uri="{FF2B5EF4-FFF2-40B4-BE49-F238E27FC236}">
                <a16:creationId xmlns:a16="http://schemas.microsoft.com/office/drawing/2014/main" id="{BC4DC636-652B-4E5A-8588-304022CCCFEB}"/>
              </a:ext>
            </a:extLst>
          </p:cNvPr>
          <p:cNvSpPr>
            <a:spLocks noGrp="1"/>
          </p:cNvSpPr>
          <p:nvPr>
            <p:ph type="title"/>
          </p:nvPr>
        </p:nvSpPr>
        <p:spPr>
          <a:xfrm>
            <a:off x="557784" y="170472"/>
            <a:ext cx="10515600" cy="1325563"/>
          </a:xfrm>
        </p:spPr>
        <p:txBody>
          <a:bodyPr>
            <a:normAutofit/>
          </a:bodyPr>
          <a:lstStyle/>
          <a:p>
            <a:r>
              <a:rPr lang="en-US" sz="5400" dirty="0"/>
              <a:t>Solutions – What If</a:t>
            </a:r>
          </a:p>
        </p:txBody>
      </p:sp>
    </p:spTree>
    <p:extLst>
      <p:ext uri="{BB962C8B-B14F-4D97-AF65-F5344CB8AC3E}">
        <p14:creationId xmlns:p14="http://schemas.microsoft.com/office/powerpoint/2010/main" val="1255904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972DE899-FAB0-45D4-9A6C-55E42F94ED34}"/>
              </a:ext>
            </a:extLst>
          </p:cNvPr>
          <p:cNvSpPr>
            <a:spLocks noGrp="1"/>
          </p:cNvSpPr>
          <p:nvPr>
            <p:ph idx="1"/>
          </p:nvPr>
        </p:nvSpPr>
        <p:spPr>
          <a:xfrm>
            <a:off x="984504" y="1584960"/>
            <a:ext cx="10780776" cy="3974592"/>
          </a:xfrm>
        </p:spPr>
        <p:txBody>
          <a:bodyPr>
            <a:normAutofit/>
          </a:bodyPr>
          <a:lstStyle/>
          <a:p>
            <a:pPr algn="just">
              <a:lnSpc>
                <a:spcPct val="120000"/>
              </a:lnSpc>
            </a:pPr>
            <a:r>
              <a:rPr lang="en-US" sz="3200" b="1"/>
              <a:t>FairML</a:t>
            </a:r>
            <a:r>
              <a:rPr lang="en-US" sz="3200"/>
              <a:t>: open-source toolbox that is used to audit machine learning predictive models to detect bias. </a:t>
            </a:r>
          </a:p>
          <a:p>
            <a:pPr algn="just">
              <a:lnSpc>
                <a:spcPct val="120000"/>
              </a:lnSpc>
            </a:pPr>
            <a:r>
              <a:rPr lang="en-US" sz="3200"/>
              <a:t>FairML was built and developed to answer the question, </a:t>
            </a:r>
            <a:r>
              <a:rPr lang="en-US" sz="3200" b="1"/>
              <a:t>how much does a specific input affects the performance of a model.</a:t>
            </a:r>
            <a:endParaRPr lang="en-US" sz="3200" b="1" dirty="0"/>
          </a:p>
        </p:txBody>
      </p:sp>
      <p:sp>
        <p:nvSpPr>
          <p:cNvPr id="9" name="Título 1">
            <a:extLst>
              <a:ext uri="{FF2B5EF4-FFF2-40B4-BE49-F238E27FC236}">
                <a16:creationId xmlns:a16="http://schemas.microsoft.com/office/drawing/2014/main" id="{BC4DC636-652B-4E5A-8588-304022CCCFEB}"/>
              </a:ext>
            </a:extLst>
          </p:cNvPr>
          <p:cNvSpPr>
            <a:spLocks noGrp="1"/>
          </p:cNvSpPr>
          <p:nvPr>
            <p:ph type="title"/>
          </p:nvPr>
        </p:nvSpPr>
        <p:spPr>
          <a:xfrm>
            <a:off x="557784" y="170472"/>
            <a:ext cx="10515600" cy="1325563"/>
          </a:xfrm>
        </p:spPr>
        <p:txBody>
          <a:bodyPr>
            <a:normAutofit/>
          </a:bodyPr>
          <a:lstStyle/>
          <a:p>
            <a:r>
              <a:rPr lang="en-US" sz="5400" dirty="0"/>
              <a:t>Solutions – Fair ML</a:t>
            </a:r>
          </a:p>
        </p:txBody>
      </p:sp>
      <p:sp>
        <p:nvSpPr>
          <p:cNvPr id="5" name="CaixaDeTexto 4">
            <a:extLst>
              <a:ext uri="{FF2B5EF4-FFF2-40B4-BE49-F238E27FC236}">
                <a16:creationId xmlns:a16="http://schemas.microsoft.com/office/drawing/2014/main" id="{8BF487C7-9AB6-418E-B855-F21EFCC8AAC0}"/>
              </a:ext>
            </a:extLst>
          </p:cNvPr>
          <p:cNvSpPr txBox="1"/>
          <p:nvPr/>
        </p:nvSpPr>
        <p:spPr>
          <a:xfrm>
            <a:off x="5437632" y="4728555"/>
            <a:ext cx="6096000" cy="523220"/>
          </a:xfrm>
          <a:prstGeom prst="rect">
            <a:avLst/>
          </a:prstGeom>
          <a:noFill/>
        </p:spPr>
        <p:txBody>
          <a:bodyPr wrap="square">
            <a:spAutoFit/>
          </a:bodyPr>
          <a:lstStyle/>
          <a:p>
            <a:r>
              <a:rPr lang="en-US" sz="2800" i="1" dirty="0">
                <a:hlinkClick r:id="rId2"/>
              </a:rPr>
              <a:t>https://github.com/adebayoj/fairml</a:t>
            </a:r>
            <a:r>
              <a:rPr lang="en-US" sz="2800" i="1" dirty="0"/>
              <a:t> </a:t>
            </a:r>
          </a:p>
        </p:txBody>
      </p:sp>
    </p:spTree>
    <p:extLst>
      <p:ext uri="{BB962C8B-B14F-4D97-AF65-F5344CB8AC3E}">
        <p14:creationId xmlns:p14="http://schemas.microsoft.com/office/powerpoint/2010/main" val="42220080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ítulo 1">
            <a:extLst>
              <a:ext uri="{FF2B5EF4-FFF2-40B4-BE49-F238E27FC236}">
                <a16:creationId xmlns:a16="http://schemas.microsoft.com/office/drawing/2014/main" id="{BC4DC636-652B-4E5A-8588-304022CCCFEB}"/>
              </a:ext>
            </a:extLst>
          </p:cNvPr>
          <p:cNvSpPr>
            <a:spLocks noGrp="1"/>
          </p:cNvSpPr>
          <p:nvPr>
            <p:ph type="title"/>
          </p:nvPr>
        </p:nvSpPr>
        <p:spPr>
          <a:xfrm>
            <a:off x="557784" y="170473"/>
            <a:ext cx="10515600" cy="885290"/>
          </a:xfrm>
        </p:spPr>
        <p:txBody>
          <a:bodyPr>
            <a:normAutofit/>
          </a:bodyPr>
          <a:lstStyle/>
          <a:p>
            <a:r>
              <a:rPr lang="en-US" sz="5400" dirty="0"/>
              <a:t>Solutions – Fair ML</a:t>
            </a:r>
          </a:p>
        </p:txBody>
      </p:sp>
      <p:pic>
        <p:nvPicPr>
          <p:cNvPr id="7170" name="Picture 2">
            <a:extLst>
              <a:ext uri="{FF2B5EF4-FFF2-40B4-BE49-F238E27FC236}">
                <a16:creationId xmlns:a16="http://schemas.microsoft.com/office/drawing/2014/main" id="{E58AA0D8-1C39-418F-93B3-55904BA726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7784" y="1055762"/>
            <a:ext cx="10760964" cy="47464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93837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ítulo 1">
            <a:extLst>
              <a:ext uri="{FF2B5EF4-FFF2-40B4-BE49-F238E27FC236}">
                <a16:creationId xmlns:a16="http://schemas.microsoft.com/office/drawing/2014/main" id="{BC4DC636-652B-4E5A-8588-304022CCCFEB}"/>
              </a:ext>
            </a:extLst>
          </p:cNvPr>
          <p:cNvSpPr>
            <a:spLocks noGrp="1"/>
          </p:cNvSpPr>
          <p:nvPr>
            <p:ph type="title"/>
          </p:nvPr>
        </p:nvSpPr>
        <p:spPr>
          <a:xfrm>
            <a:off x="289560" y="1426248"/>
            <a:ext cx="3953256" cy="2682455"/>
          </a:xfrm>
        </p:spPr>
        <p:txBody>
          <a:bodyPr>
            <a:normAutofit/>
          </a:bodyPr>
          <a:lstStyle/>
          <a:p>
            <a:r>
              <a:rPr lang="en-US" sz="5400" dirty="0"/>
              <a:t>Solutions – Fair ML</a:t>
            </a:r>
          </a:p>
        </p:txBody>
      </p:sp>
      <p:pic>
        <p:nvPicPr>
          <p:cNvPr id="3" name="Imagem 2">
            <a:extLst>
              <a:ext uri="{FF2B5EF4-FFF2-40B4-BE49-F238E27FC236}">
                <a16:creationId xmlns:a16="http://schemas.microsoft.com/office/drawing/2014/main" id="{8EC02CBB-751D-4320-B7A4-3185B88456C7}"/>
              </a:ext>
            </a:extLst>
          </p:cNvPr>
          <p:cNvPicPr>
            <a:picLocks noChangeAspect="1"/>
          </p:cNvPicPr>
          <p:nvPr/>
        </p:nvPicPr>
        <p:blipFill>
          <a:blip r:embed="rId2"/>
          <a:stretch>
            <a:fillRect/>
          </a:stretch>
        </p:blipFill>
        <p:spPr>
          <a:xfrm>
            <a:off x="4608576" y="242724"/>
            <a:ext cx="7141464" cy="5313589"/>
          </a:xfrm>
          <a:prstGeom prst="rect">
            <a:avLst/>
          </a:prstGeom>
        </p:spPr>
      </p:pic>
      <p:sp>
        <p:nvSpPr>
          <p:cNvPr id="8" name="CaixaDeTexto 7">
            <a:extLst>
              <a:ext uri="{FF2B5EF4-FFF2-40B4-BE49-F238E27FC236}">
                <a16:creationId xmlns:a16="http://schemas.microsoft.com/office/drawing/2014/main" id="{2E69930A-0055-4193-B96D-C73FABE78FCA}"/>
              </a:ext>
            </a:extLst>
          </p:cNvPr>
          <p:cNvSpPr txBox="1"/>
          <p:nvPr/>
        </p:nvSpPr>
        <p:spPr>
          <a:xfrm>
            <a:off x="1298448" y="4968239"/>
            <a:ext cx="2596896" cy="461665"/>
          </a:xfrm>
          <a:prstGeom prst="rect">
            <a:avLst/>
          </a:prstGeom>
          <a:solidFill>
            <a:schemeClr val="accent4">
              <a:lumMod val="20000"/>
              <a:lumOff val="80000"/>
            </a:schemeClr>
          </a:solidFill>
          <a:ln>
            <a:solidFill>
              <a:schemeClr val="tx1"/>
            </a:solidFill>
          </a:ln>
        </p:spPr>
        <p:txBody>
          <a:bodyPr wrap="square">
            <a:spAutoFit/>
          </a:bodyPr>
          <a:lstStyle/>
          <a:p>
            <a:r>
              <a:rPr lang="en-US" sz="2400" dirty="0"/>
              <a:t>bias_detection.py</a:t>
            </a:r>
          </a:p>
        </p:txBody>
      </p:sp>
    </p:spTree>
    <p:extLst>
      <p:ext uri="{BB962C8B-B14F-4D97-AF65-F5344CB8AC3E}">
        <p14:creationId xmlns:p14="http://schemas.microsoft.com/office/powerpoint/2010/main" val="24321092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73" name="Rectangle 72">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descr="Where can I find an advanced Machine Learning course online? - Quora">
            <a:extLst>
              <a:ext uri="{FF2B5EF4-FFF2-40B4-BE49-F238E27FC236}">
                <a16:creationId xmlns:a16="http://schemas.microsoft.com/office/drawing/2014/main" id="{B6161422-80ED-4E49-B643-C5F6DB7C14F9}"/>
              </a:ext>
            </a:extLst>
          </p:cNvPr>
          <p:cNvPicPr>
            <a:picLocks noChangeAspect="1" noChangeArrowheads="1"/>
          </p:cNvPicPr>
          <p:nvPr/>
        </p:nvPicPr>
        <p:blipFill rotWithShape="1">
          <a:blip r:embed="rId2">
            <a:alphaModFix amt="50000"/>
            <a:extLst>
              <a:ext uri="{28A0092B-C50C-407E-A947-70E740481C1C}">
                <a14:useLocalDpi xmlns:a14="http://schemas.microsoft.com/office/drawing/2010/main" val="0"/>
              </a:ext>
            </a:extLst>
          </a:blip>
          <a:srcRect l="6198" r="469"/>
          <a:stretch/>
        </p:blipFill>
        <p:spPr bwMode="auto">
          <a:xfrm>
            <a:off x="20" y="1"/>
            <a:ext cx="12191980" cy="6857999"/>
          </a:xfrm>
          <a:prstGeom prst="rect">
            <a:avLst/>
          </a:prstGeom>
          <a:noFill/>
          <a:extLst>
            <a:ext uri="{909E8E84-426E-40DD-AFC4-6F175D3DCCD1}">
              <a14:hiddenFill xmlns:a14="http://schemas.microsoft.com/office/drawing/2010/main">
                <a:solidFill>
                  <a:srgbClr val="FFFFFF"/>
                </a:solidFill>
              </a14:hiddenFill>
            </a:ext>
          </a:extLst>
        </p:spPr>
      </p:pic>
      <p:sp>
        <p:nvSpPr>
          <p:cNvPr id="4" name="Título 3">
            <a:extLst>
              <a:ext uri="{FF2B5EF4-FFF2-40B4-BE49-F238E27FC236}">
                <a16:creationId xmlns:a16="http://schemas.microsoft.com/office/drawing/2014/main" id="{EFD80656-F6E0-4056-A8C9-3CCB5D518764}"/>
              </a:ext>
            </a:extLst>
          </p:cNvPr>
          <p:cNvSpPr>
            <a:spLocks noGrp="1"/>
          </p:cNvSpPr>
          <p:nvPr>
            <p:ph type="ctrTitle"/>
          </p:nvPr>
        </p:nvSpPr>
        <p:spPr>
          <a:xfrm>
            <a:off x="938784" y="1122362"/>
            <a:ext cx="9729216" cy="2900518"/>
          </a:xfrm>
        </p:spPr>
        <p:txBody>
          <a:bodyPr>
            <a:normAutofit/>
          </a:bodyPr>
          <a:lstStyle/>
          <a:p>
            <a:r>
              <a:rPr lang="en-US" u="sng" dirty="0">
                <a:solidFill>
                  <a:srgbClr val="FFFFFF"/>
                </a:solidFill>
              </a:rPr>
              <a:t>Data Quality</a:t>
            </a:r>
            <a:r>
              <a:rPr lang="en-US" dirty="0">
                <a:solidFill>
                  <a:srgbClr val="FFFFFF"/>
                </a:solidFill>
              </a:rPr>
              <a:t>: Label Inaccuracy</a:t>
            </a:r>
          </a:p>
        </p:txBody>
      </p:sp>
    </p:spTree>
    <p:extLst>
      <p:ext uri="{BB962C8B-B14F-4D97-AF65-F5344CB8AC3E}">
        <p14:creationId xmlns:p14="http://schemas.microsoft.com/office/powerpoint/2010/main" val="148345092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4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F6BDA67-3216-4D64-AD68-57F22BFE287F}"/>
              </a:ext>
            </a:extLst>
          </p:cNvPr>
          <p:cNvSpPr>
            <a:spLocks noGrp="1"/>
          </p:cNvSpPr>
          <p:nvPr>
            <p:ph type="title"/>
          </p:nvPr>
        </p:nvSpPr>
        <p:spPr>
          <a:xfrm>
            <a:off x="838200" y="141531"/>
            <a:ext cx="10515600" cy="1325563"/>
          </a:xfrm>
        </p:spPr>
        <p:txBody>
          <a:bodyPr>
            <a:normAutofit/>
          </a:bodyPr>
          <a:lstStyle/>
          <a:p>
            <a:r>
              <a:rPr lang="en-US" sz="5400" dirty="0"/>
              <a:t>Problem – Label Inaccuracy</a:t>
            </a:r>
          </a:p>
        </p:txBody>
      </p:sp>
      <p:sp>
        <p:nvSpPr>
          <p:cNvPr id="3" name="Espaço Reservado para Conteúdo 2">
            <a:extLst>
              <a:ext uri="{FF2B5EF4-FFF2-40B4-BE49-F238E27FC236}">
                <a16:creationId xmlns:a16="http://schemas.microsoft.com/office/drawing/2014/main" id="{B81C330A-5037-4D2D-AE76-2FBD2F55136A}"/>
              </a:ext>
            </a:extLst>
          </p:cNvPr>
          <p:cNvSpPr>
            <a:spLocks noGrp="1"/>
          </p:cNvSpPr>
          <p:nvPr>
            <p:ph idx="1"/>
          </p:nvPr>
        </p:nvSpPr>
        <p:spPr>
          <a:xfrm>
            <a:off x="967065" y="1357366"/>
            <a:ext cx="7098792" cy="4348490"/>
          </a:xfrm>
        </p:spPr>
        <p:txBody>
          <a:bodyPr>
            <a:normAutofit lnSpcReduction="10000"/>
          </a:bodyPr>
          <a:lstStyle/>
          <a:p>
            <a:pPr algn="just">
              <a:lnSpc>
                <a:spcPct val="110000"/>
              </a:lnSpc>
            </a:pPr>
            <a:r>
              <a:rPr lang="en-US" sz="3600" dirty="0"/>
              <a:t>When doing supervised learning, mislabeled data will cause machine learning algorithms to lose accuracy. </a:t>
            </a:r>
          </a:p>
          <a:p>
            <a:pPr algn="just">
              <a:lnSpc>
                <a:spcPct val="110000"/>
              </a:lnSpc>
            </a:pPr>
            <a:r>
              <a:rPr lang="en-US" sz="3600" dirty="0"/>
              <a:t>The problem is exacerbated if the </a:t>
            </a:r>
            <a:r>
              <a:rPr lang="en-US" sz="3600" b="1" u="sng" dirty="0"/>
              <a:t>validation datasets</a:t>
            </a:r>
            <a:r>
              <a:rPr lang="en-US" sz="3600" dirty="0"/>
              <a:t> are also wrongly labeled. </a:t>
            </a:r>
          </a:p>
        </p:txBody>
      </p:sp>
      <p:pic>
        <p:nvPicPr>
          <p:cNvPr id="4098" name="Picture 2" descr="Cat sitter: o que saber na hora de contratar o serviço | Petz">
            <a:extLst>
              <a:ext uri="{FF2B5EF4-FFF2-40B4-BE49-F238E27FC236}">
                <a16:creationId xmlns:a16="http://schemas.microsoft.com/office/drawing/2014/main" id="{204F485A-5313-40E7-9B48-328BBCA2DE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75540" y="2119874"/>
            <a:ext cx="3955627" cy="2225040"/>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5" name="CaixaDeTexto 4">
            <a:extLst>
              <a:ext uri="{FF2B5EF4-FFF2-40B4-BE49-F238E27FC236}">
                <a16:creationId xmlns:a16="http://schemas.microsoft.com/office/drawing/2014/main" id="{65FADE42-6564-42AD-AB72-5CA9D3B14E80}"/>
              </a:ext>
            </a:extLst>
          </p:cNvPr>
          <p:cNvSpPr txBox="1"/>
          <p:nvPr/>
        </p:nvSpPr>
        <p:spPr>
          <a:xfrm>
            <a:off x="10095241" y="2743200"/>
            <a:ext cx="1350050" cy="523220"/>
          </a:xfrm>
          <a:prstGeom prst="rect">
            <a:avLst/>
          </a:prstGeom>
          <a:noFill/>
        </p:spPr>
        <p:txBody>
          <a:bodyPr wrap="none" rtlCol="0">
            <a:spAutoFit/>
          </a:bodyPr>
          <a:lstStyle/>
          <a:p>
            <a:r>
              <a:rPr lang="en-US" sz="2800" b="1" dirty="0">
                <a:solidFill>
                  <a:srgbClr val="FFFF00"/>
                </a:solidFill>
                <a:effectLst>
                  <a:outerShdw blurRad="38100" dist="38100" dir="2700000" algn="tl">
                    <a:srgbClr val="000000">
                      <a:alpha val="43137"/>
                    </a:srgbClr>
                  </a:outerShdw>
                </a:effectLst>
              </a:rPr>
              <a:t>DOG!!!!</a:t>
            </a:r>
          </a:p>
        </p:txBody>
      </p:sp>
    </p:spTree>
    <p:extLst>
      <p:ext uri="{BB962C8B-B14F-4D97-AF65-F5344CB8AC3E}">
        <p14:creationId xmlns:p14="http://schemas.microsoft.com/office/powerpoint/2010/main" val="12130961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C71A4B4-B546-4266-97FD-15C7FB29B2A5}"/>
              </a:ext>
            </a:extLst>
          </p:cNvPr>
          <p:cNvSpPr>
            <a:spLocks noGrp="1"/>
          </p:cNvSpPr>
          <p:nvPr>
            <p:ph type="title"/>
          </p:nvPr>
        </p:nvSpPr>
        <p:spPr>
          <a:xfrm>
            <a:off x="338328" y="81207"/>
            <a:ext cx="10515600" cy="1064842"/>
          </a:xfrm>
        </p:spPr>
        <p:txBody>
          <a:bodyPr/>
          <a:lstStyle/>
          <a:p>
            <a:r>
              <a:rPr lang="en-US" sz="4400" dirty="0"/>
              <a:t>Problem – Label Inaccuracy</a:t>
            </a:r>
            <a:endParaRPr lang="en-US" dirty="0"/>
          </a:p>
        </p:txBody>
      </p:sp>
      <p:sp>
        <p:nvSpPr>
          <p:cNvPr id="3" name="Espaço Reservado para Conteúdo 2">
            <a:extLst>
              <a:ext uri="{FF2B5EF4-FFF2-40B4-BE49-F238E27FC236}">
                <a16:creationId xmlns:a16="http://schemas.microsoft.com/office/drawing/2014/main" id="{D38F4A78-5603-4086-AC66-F238B9836ABA}"/>
              </a:ext>
            </a:extLst>
          </p:cNvPr>
          <p:cNvSpPr>
            <a:spLocks noGrp="1"/>
          </p:cNvSpPr>
          <p:nvPr>
            <p:ph idx="1"/>
          </p:nvPr>
        </p:nvSpPr>
        <p:spPr>
          <a:xfrm>
            <a:off x="655320" y="1155066"/>
            <a:ext cx="10515600" cy="3625606"/>
          </a:xfrm>
        </p:spPr>
        <p:txBody>
          <a:bodyPr>
            <a:normAutofit/>
          </a:bodyPr>
          <a:lstStyle/>
          <a:p>
            <a:r>
              <a:rPr lang="en-US" dirty="0"/>
              <a:t>In some cases, you can avoid data quality issues by carefully </a:t>
            </a:r>
            <a:r>
              <a:rPr lang="en-US" b="1" dirty="0"/>
              <a:t>defining the scope of the problem</a:t>
            </a:r>
            <a:r>
              <a:rPr lang="en-US" dirty="0"/>
              <a:t>. </a:t>
            </a:r>
          </a:p>
          <a:p>
            <a:r>
              <a:rPr lang="en-US" dirty="0"/>
              <a:t>Inaccurate labels caused by errors in human labeling can be made less likely by involving multiple independent annotators in the labeling process. </a:t>
            </a:r>
          </a:p>
          <a:p>
            <a:r>
              <a:rPr lang="en-US" dirty="0"/>
              <a:t>You can use </a:t>
            </a:r>
            <a:r>
              <a:rPr lang="en-US" b="1" dirty="0"/>
              <a:t>statistical measures </a:t>
            </a:r>
            <a:r>
              <a:rPr lang="en-US" dirty="0"/>
              <a:t>(such as the Fleiss</a:t>
            </a:r>
            <a:r>
              <a:rPr lang="en-US" baseline="30000" dirty="0"/>
              <a:t>1</a:t>
            </a:r>
            <a:r>
              <a:rPr lang="en-US" dirty="0"/>
              <a:t>) to assess the </a:t>
            </a:r>
            <a:r>
              <a:rPr lang="en-US" b="1" dirty="0"/>
              <a:t>reliability</a:t>
            </a:r>
            <a:r>
              <a:rPr lang="en-US" dirty="0"/>
              <a:t> of agreement between the annotations of multiple labelers and weed out incorrect labels.</a:t>
            </a:r>
          </a:p>
        </p:txBody>
      </p:sp>
      <p:sp>
        <p:nvSpPr>
          <p:cNvPr id="6" name="CaixaDeTexto 5">
            <a:extLst>
              <a:ext uri="{FF2B5EF4-FFF2-40B4-BE49-F238E27FC236}">
                <a16:creationId xmlns:a16="http://schemas.microsoft.com/office/drawing/2014/main" id="{4D1E3637-8BFF-4C9C-8512-087526C45978}"/>
              </a:ext>
            </a:extLst>
          </p:cNvPr>
          <p:cNvSpPr txBox="1"/>
          <p:nvPr/>
        </p:nvSpPr>
        <p:spPr>
          <a:xfrm>
            <a:off x="6388608" y="4925598"/>
            <a:ext cx="5583936" cy="738664"/>
          </a:xfrm>
          <a:prstGeom prst="rect">
            <a:avLst/>
          </a:prstGeom>
          <a:solidFill>
            <a:schemeClr val="accent4">
              <a:lumMod val="20000"/>
              <a:lumOff val="80000"/>
            </a:schemeClr>
          </a:solidFill>
          <a:ln>
            <a:solidFill>
              <a:schemeClr val="tx1"/>
            </a:solidFill>
          </a:ln>
        </p:spPr>
        <p:txBody>
          <a:bodyPr wrap="square">
            <a:spAutoFit/>
          </a:bodyPr>
          <a:lstStyle/>
          <a:p>
            <a:r>
              <a:rPr lang="en-US" sz="1400" b="0" i="0" dirty="0">
                <a:solidFill>
                  <a:srgbClr val="000000"/>
                </a:solidFill>
                <a:effectLst/>
                <a:latin typeface="MinionPro-Regular"/>
              </a:rPr>
              <a:t>J.L. Fleiss and J. Cohen, “The Equivalence of Weighted Kappa and the Intraclass Correlation Coefficient as Measures of Reliability,” </a:t>
            </a:r>
            <a:r>
              <a:rPr lang="en-US" sz="1400" b="0" i="0" dirty="0">
                <a:solidFill>
                  <a:srgbClr val="000000"/>
                </a:solidFill>
                <a:effectLst/>
                <a:latin typeface="MinionPro-It"/>
              </a:rPr>
              <a:t>Educational and Psychological Measurement </a:t>
            </a:r>
            <a:r>
              <a:rPr lang="en-US" sz="1400" b="0" i="0" dirty="0">
                <a:solidFill>
                  <a:srgbClr val="000000"/>
                </a:solidFill>
                <a:effectLst/>
                <a:latin typeface="MinionPro-Regular"/>
              </a:rPr>
              <a:t>33 (1973): 613–619.</a:t>
            </a:r>
            <a:r>
              <a:rPr lang="en-US" sz="1400" dirty="0"/>
              <a:t> </a:t>
            </a:r>
          </a:p>
        </p:txBody>
      </p:sp>
    </p:spTree>
    <p:extLst>
      <p:ext uri="{BB962C8B-B14F-4D97-AF65-F5344CB8AC3E}">
        <p14:creationId xmlns:p14="http://schemas.microsoft.com/office/powerpoint/2010/main" val="40977235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C71A4B4-B546-4266-97FD-15C7FB29B2A5}"/>
              </a:ext>
            </a:extLst>
          </p:cNvPr>
          <p:cNvSpPr>
            <a:spLocks noGrp="1"/>
          </p:cNvSpPr>
          <p:nvPr>
            <p:ph type="title"/>
          </p:nvPr>
        </p:nvSpPr>
        <p:spPr>
          <a:xfrm>
            <a:off x="338328" y="81207"/>
            <a:ext cx="10515600" cy="1064842"/>
          </a:xfrm>
        </p:spPr>
        <p:txBody>
          <a:bodyPr/>
          <a:lstStyle/>
          <a:p>
            <a:r>
              <a:rPr lang="en-US" sz="4400" dirty="0"/>
              <a:t>Problem – Label Inaccuracy</a:t>
            </a:r>
            <a:endParaRPr lang="en-US" dirty="0"/>
          </a:p>
        </p:txBody>
      </p:sp>
      <p:sp>
        <p:nvSpPr>
          <p:cNvPr id="3" name="Espaço Reservado para Conteúdo 2">
            <a:extLst>
              <a:ext uri="{FF2B5EF4-FFF2-40B4-BE49-F238E27FC236}">
                <a16:creationId xmlns:a16="http://schemas.microsoft.com/office/drawing/2014/main" id="{D38F4A78-5603-4086-AC66-F238B9836ABA}"/>
              </a:ext>
            </a:extLst>
          </p:cNvPr>
          <p:cNvSpPr>
            <a:spLocks noGrp="1"/>
          </p:cNvSpPr>
          <p:nvPr>
            <p:ph idx="1"/>
          </p:nvPr>
        </p:nvSpPr>
        <p:spPr>
          <a:xfrm>
            <a:off x="838200" y="1274820"/>
            <a:ext cx="10515600" cy="4028699"/>
          </a:xfrm>
        </p:spPr>
        <p:txBody>
          <a:bodyPr>
            <a:normAutofit lnSpcReduction="10000"/>
          </a:bodyPr>
          <a:lstStyle/>
          <a:p>
            <a:pPr algn="just">
              <a:lnSpc>
                <a:spcPct val="100000"/>
              </a:lnSpc>
            </a:pPr>
            <a:r>
              <a:rPr lang="en-US" sz="3200" dirty="0"/>
              <a:t>Dataset with noisy labels but it is </a:t>
            </a:r>
            <a:r>
              <a:rPr lang="en-US" sz="3200" b="1" dirty="0"/>
              <a:t>impossible or too costly to weed out the inaccuracies</a:t>
            </a:r>
            <a:r>
              <a:rPr lang="en-US" sz="3200" dirty="0"/>
              <a:t>, </a:t>
            </a:r>
            <a:r>
              <a:rPr lang="en-US" sz="3200" b="1" dirty="0"/>
              <a:t>increasing regularization parameters </a:t>
            </a:r>
            <a:r>
              <a:rPr lang="en-US" sz="3200" dirty="0"/>
              <a:t>to deliberately disincentivize overfitting at the expense of prediction accuracy can be a worthwhile trade-off.</a:t>
            </a:r>
          </a:p>
          <a:p>
            <a:pPr algn="just">
              <a:lnSpc>
                <a:spcPct val="100000"/>
              </a:lnSpc>
            </a:pPr>
            <a:r>
              <a:rPr lang="en-US" sz="3200" dirty="0">
                <a:solidFill>
                  <a:srgbClr val="FF0000"/>
                </a:solidFill>
              </a:rPr>
              <a:t>Overfitting a model to a noisily labeled dataset can be catastrophic and result in a “garbage-in, garbage-out” scenario.</a:t>
            </a:r>
          </a:p>
        </p:txBody>
      </p:sp>
      <p:sp>
        <p:nvSpPr>
          <p:cNvPr id="4" name="CaixaDeTexto 3">
            <a:extLst>
              <a:ext uri="{FF2B5EF4-FFF2-40B4-BE49-F238E27FC236}">
                <a16:creationId xmlns:a16="http://schemas.microsoft.com/office/drawing/2014/main" id="{2FFFB8D6-6D33-408E-893C-BF8C79516411}"/>
              </a:ext>
            </a:extLst>
          </p:cNvPr>
          <p:cNvSpPr txBox="1"/>
          <p:nvPr/>
        </p:nvSpPr>
        <p:spPr>
          <a:xfrm>
            <a:off x="3608832" y="5282707"/>
            <a:ext cx="7469289" cy="369332"/>
          </a:xfrm>
          <a:prstGeom prst="rect">
            <a:avLst/>
          </a:prstGeom>
          <a:solidFill>
            <a:schemeClr val="accent4">
              <a:lumMod val="20000"/>
              <a:lumOff val="80000"/>
            </a:schemeClr>
          </a:solidFill>
          <a:ln>
            <a:solidFill>
              <a:schemeClr val="tx1"/>
            </a:solidFill>
          </a:ln>
        </p:spPr>
        <p:txBody>
          <a:bodyPr wrap="none" rtlCol="0">
            <a:spAutoFit/>
          </a:bodyPr>
          <a:lstStyle/>
          <a:p>
            <a:r>
              <a:rPr lang="en-US" dirty="0"/>
              <a:t>Check Feature Engineering Technics – Unit 4 – Network Traffic Analysis (I &amp; II)</a:t>
            </a:r>
          </a:p>
        </p:txBody>
      </p:sp>
    </p:spTree>
    <p:extLst>
      <p:ext uri="{BB962C8B-B14F-4D97-AF65-F5344CB8AC3E}">
        <p14:creationId xmlns:p14="http://schemas.microsoft.com/office/powerpoint/2010/main" val="3444523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73" name="Rectangle 72">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descr="Where can I find an advanced Machine Learning course online? - Quora">
            <a:extLst>
              <a:ext uri="{FF2B5EF4-FFF2-40B4-BE49-F238E27FC236}">
                <a16:creationId xmlns:a16="http://schemas.microsoft.com/office/drawing/2014/main" id="{B6161422-80ED-4E49-B643-C5F6DB7C14F9}"/>
              </a:ext>
            </a:extLst>
          </p:cNvPr>
          <p:cNvPicPr>
            <a:picLocks noChangeAspect="1" noChangeArrowheads="1"/>
          </p:cNvPicPr>
          <p:nvPr/>
        </p:nvPicPr>
        <p:blipFill rotWithShape="1">
          <a:blip r:embed="rId2">
            <a:alphaModFix amt="50000"/>
            <a:extLst>
              <a:ext uri="{28A0092B-C50C-407E-A947-70E740481C1C}">
                <a14:useLocalDpi xmlns:a14="http://schemas.microsoft.com/office/drawing/2010/main" val="0"/>
              </a:ext>
            </a:extLst>
          </a:blip>
          <a:srcRect l="6198" r="469"/>
          <a:stretch/>
        </p:blipFill>
        <p:spPr bwMode="auto">
          <a:xfrm>
            <a:off x="20" y="1"/>
            <a:ext cx="12191980" cy="6857999"/>
          </a:xfrm>
          <a:prstGeom prst="rect">
            <a:avLst/>
          </a:prstGeom>
          <a:noFill/>
          <a:extLst>
            <a:ext uri="{909E8E84-426E-40DD-AFC4-6F175D3DCCD1}">
              <a14:hiddenFill xmlns:a14="http://schemas.microsoft.com/office/drawing/2010/main">
                <a:solidFill>
                  <a:srgbClr val="FFFFFF"/>
                </a:solidFill>
              </a14:hiddenFill>
            </a:ext>
          </a:extLst>
        </p:spPr>
      </p:pic>
      <p:sp>
        <p:nvSpPr>
          <p:cNvPr id="4" name="Título 3">
            <a:extLst>
              <a:ext uri="{FF2B5EF4-FFF2-40B4-BE49-F238E27FC236}">
                <a16:creationId xmlns:a16="http://schemas.microsoft.com/office/drawing/2014/main" id="{EFD80656-F6E0-4056-A8C9-3CCB5D518764}"/>
              </a:ext>
            </a:extLst>
          </p:cNvPr>
          <p:cNvSpPr>
            <a:spLocks noGrp="1"/>
          </p:cNvSpPr>
          <p:nvPr>
            <p:ph type="ctrTitle"/>
          </p:nvPr>
        </p:nvSpPr>
        <p:spPr>
          <a:xfrm>
            <a:off x="938784" y="1122362"/>
            <a:ext cx="9729216" cy="2900518"/>
          </a:xfrm>
        </p:spPr>
        <p:txBody>
          <a:bodyPr>
            <a:normAutofit/>
          </a:bodyPr>
          <a:lstStyle/>
          <a:p>
            <a:r>
              <a:rPr lang="en-US" u="sng" dirty="0">
                <a:solidFill>
                  <a:srgbClr val="FFFFFF"/>
                </a:solidFill>
              </a:rPr>
              <a:t>Data Quality</a:t>
            </a:r>
            <a:r>
              <a:rPr lang="en-US" dirty="0">
                <a:solidFill>
                  <a:srgbClr val="FFFFFF"/>
                </a:solidFill>
              </a:rPr>
              <a:t>: Missing Data</a:t>
            </a:r>
          </a:p>
        </p:txBody>
      </p:sp>
    </p:spTree>
    <p:extLst>
      <p:ext uri="{BB962C8B-B14F-4D97-AF65-F5344CB8AC3E}">
        <p14:creationId xmlns:p14="http://schemas.microsoft.com/office/powerpoint/2010/main" val="161362437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4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FC7B3D-DECB-6B4A-B36D-F34E590AB03F}"/>
              </a:ext>
            </a:extLst>
          </p:cNvPr>
          <p:cNvSpPr>
            <a:spLocks noGrp="1"/>
          </p:cNvSpPr>
          <p:nvPr>
            <p:ph type="title"/>
          </p:nvPr>
        </p:nvSpPr>
        <p:spPr>
          <a:xfrm>
            <a:off x="262201" y="46903"/>
            <a:ext cx="10189490" cy="1399103"/>
          </a:xfrm>
        </p:spPr>
        <p:txBody>
          <a:bodyPr>
            <a:normAutofit fontScale="90000"/>
          </a:bodyPr>
          <a:lstStyle/>
          <a:p>
            <a:r>
              <a:rPr lang="en-US" sz="4800" b="1" dirty="0">
                <a:solidFill>
                  <a:srgbClr val="002060"/>
                </a:solidFill>
                <a:latin typeface="Aharoni" panose="02010803020104030203" pitchFamily="2" charset="-79"/>
                <a:cs typeface="Aharoni" panose="02010803020104030203" pitchFamily="2" charset="-79"/>
              </a:rPr>
              <a:t>Unit VI – ML Advanced Questions (1)</a:t>
            </a:r>
          </a:p>
        </p:txBody>
      </p:sp>
      <p:pic>
        <p:nvPicPr>
          <p:cNvPr id="2" name="Picture 1">
            <a:extLst>
              <a:ext uri="{FF2B5EF4-FFF2-40B4-BE49-F238E27FC236}">
                <a16:creationId xmlns:a16="http://schemas.microsoft.com/office/drawing/2014/main" id="{7D705504-D657-FB4C-8FF5-E0445466FD05}"/>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429349" y="1712281"/>
            <a:ext cx="3661831" cy="3453637"/>
          </a:xfrm>
          <a:prstGeom prst="rect">
            <a:avLst/>
          </a:prstGeom>
        </p:spPr>
      </p:pic>
      <p:sp>
        <p:nvSpPr>
          <p:cNvPr id="5" name="Content Placeholder 4">
            <a:extLst>
              <a:ext uri="{FF2B5EF4-FFF2-40B4-BE49-F238E27FC236}">
                <a16:creationId xmlns:a16="http://schemas.microsoft.com/office/drawing/2014/main" id="{9EA39031-E3A7-1E43-8BB3-77F0B1C8C3DA}"/>
              </a:ext>
            </a:extLst>
          </p:cNvPr>
          <p:cNvSpPr>
            <a:spLocks noGrp="1"/>
          </p:cNvSpPr>
          <p:nvPr>
            <p:ph idx="1"/>
          </p:nvPr>
        </p:nvSpPr>
        <p:spPr>
          <a:xfrm>
            <a:off x="4264799" y="1362100"/>
            <a:ext cx="7409362" cy="4133800"/>
          </a:xfrm>
        </p:spPr>
        <p:txBody>
          <a:bodyPr anchor="ctr">
            <a:normAutofit/>
          </a:bodyPr>
          <a:lstStyle/>
          <a:p>
            <a:pPr marL="0" indent="0">
              <a:lnSpc>
                <a:spcPct val="150000"/>
              </a:lnSpc>
              <a:buNone/>
            </a:pPr>
            <a:r>
              <a:rPr lang="en-US" sz="3200" b="1" dirty="0">
                <a:solidFill>
                  <a:srgbClr val="002060"/>
                </a:solidFill>
              </a:rPr>
              <a:t>Outline</a:t>
            </a:r>
          </a:p>
          <a:p>
            <a:pPr marL="457200" indent="-457200">
              <a:lnSpc>
                <a:spcPct val="150000"/>
              </a:lnSpc>
              <a:buFont typeface="+mj-lt"/>
              <a:buAutoNum type="alphaUcPeriod"/>
            </a:pPr>
            <a:r>
              <a:rPr lang="en-US" sz="3200" dirty="0"/>
              <a:t>Initial Considerations</a:t>
            </a:r>
          </a:p>
          <a:p>
            <a:pPr marL="457200" indent="-457200">
              <a:lnSpc>
                <a:spcPct val="150000"/>
              </a:lnSpc>
              <a:buFont typeface="+mj-lt"/>
              <a:buAutoNum type="alphaUcPeriod"/>
            </a:pPr>
            <a:r>
              <a:rPr lang="en-US" sz="3200" dirty="0"/>
              <a:t>Data Quality</a:t>
            </a:r>
          </a:p>
          <a:p>
            <a:pPr marL="457200" indent="-457200">
              <a:lnSpc>
                <a:spcPct val="150000"/>
              </a:lnSpc>
              <a:buFont typeface="+mj-lt"/>
              <a:buAutoNum type="alphaUcPeriod"/>
            </a:pPr>
            <a:r>
              <a:rPr lang="en-US" sz="3200" dirty="0"/>
              <a:t>Model Quality</a:t>
            </a:r>
          </a:p>
          <a:p>
            <a:pPr marL="457200" indent="-457200">
              <a:lnSpc>
                <a:spcPct val="150000"/>
              </a:lnSpc>
              <a:buFont typeface="+mj-lt"/>
              <a:buAutoNum type="alphaUcPeriod"/>
            </a:pPr>
            <a:endParaRPr lang="en-US" sz="3200" dirty="0"/>
          </a:p>
        </p:txBody>
      </p:sp>
    </p:spTree>
    <p:extLst>
      <p:ext uri="{BB962C8B-B14F-4D97-AF65-F5344CB8AC3E}">
        <p14:creationId xmlns:p14="http://schemas.microsoft.com/office/powerpoint/2010/main" val="39261196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3EF269A-F95D-4C39-AAEC-BC1435F80EA5}"/>
              </a:ext>
            </a:extLst>
          </p:cNvPr>
          <p:cNvSpPr>
            <a:spLocks noGrp="1"/>
          </p:cNvSpPr>
          <p:nvPr>
            <p:ph type="title"/>
          </p:nvPr>
        </p:nvSpPr>
        <p:spPr>
          <a:xfrm>
            <a:off x="838200" y="303530"/>
            <a:ext cx="10515600" cy="1325563"/>
          </a:xfrm>
        </p:spPr>
        <p:txBody>
          <a:bodyPr>
            <a:normAutofit/>
          </a:bodyPr>
          <a:lstStyle/>
          <a:p>
            <a:r>
              <a:rPr lang="en-US" sz="5400" dirty="0"/>
              <a:t>Problem: Missing Data</a:t>
            </a:r>
          </a:p>
        </p:txBody>
      </p:sp>
      <p:sp>
        <p:nvSpPr>
          <p:cNvPr id="3" name="Espaço Reservado para Conteúdo 2">
            <a:extLst>
              <a:ext uri="{FF2B5EF4-FFF2-40B4-BE49-F238E27FC236}">
                <a16:creationId xmlns:a16="http://schemas.microsoft.com/office/drawing/2014/main" id="{3206ABC3-133C-4C41-8F51-EC0BA580A497}"/>
              </a:ext>
            </a:extLst>
          </p:cNvPr>
          <p:cNvSpPr>
            <a:spLocks noGrp="1"/>
          </p:cNvSpPr>
          <p:nvPr>
            <p:ph idx="1"/>
          </p:nvPr>
        </p:nvSpPr>
        <p:spPr/>
        <p:txBody>
          <a:bodyPr>
            <a:normAutofit/>
          </a:bodyPr>
          <a:lstStyle/>
          <a:p>
            <a:pPr>
              <a:lnSpc>
                <a:spcPct val="100000"/>
              </a:lnSpc>
            </a:pPr>
            <a:r>
              <a:rPr lang="en-US" sz="3200" dirty="0"/>
              <a:t>Missing data is one of the most common problems that you will face when working with machine learning. </a:t>
            </a:r>
          </a:p>
          <a:p>
            <a:pPr>
              <a:lnSpc>
                <a:spcPct val="100000"/>
              </a:lnSpc>
            </a:pPr>
            <a:r>
              <a:rPr lang="en-US" sz="3200" dirty="0"/>
              <a:t>It is very common for datasets to have rows with missing values. </a:t>
            </a:r>
          </a:p>
          <a:p>
            <a:pPr>
              <a:lnSpc>
                <a:spcPct val="100000"/>
              </a:lnSpc>
            </a:pPr>
            <a:r>
              <a:rPr lang="en-US" sz="3200" dirty="0"/>
              <a:t>These can be caused by errors in the data collection process, but datasets can also contain missing data by design.</a:t>
            </a:r>
          </a:p>
        </p:txBody>
      </p:sp>
    </p:spTree>
    <p:extLst>
      <p:ext uri="{BB962C8B-B14F-4D97-AF65-F5344CB8AC3E}">
        <p14:creationId xmlns:p14="http://schemas.microsoft.com/office/powerpoint/2010/main" val="23208115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3EF269A-F95D-4C39-AAEC-BC1435F80EA5}"/>
              </a:ext>
            </a:extLst>
          </p:cNvPr>
          <p:cNvSpPr>
            <a:spLocks noGrp="1"/>
          </p:cNvSpPr>
          <p:nvPr>
            <p:ph type="title"/>
          </p:nvPr>
        </p:nvSpPr>
        <p:spPr>
          <a:xfrm>
            <a:off x="838200" y="303530"/>
            <a:ext cx="10515600" cy="1325563"/>
          </a:xfrm>
        </p:spPr>
        <p:txBody>
          <a:bodyPr>
            <a:normAutofit/>
          </a:bodyPr>
          <a:lstStyle/>
          <a:p>
            <a:r>
              <a:rPr lang="en-US" sz="5400" dirty="0"/>
              <a:t>Example: Missing Data</a:t>
            </a:r>
          </a:p>
        </p:txBody>
      </p:sp>
      <p:sp>
        <p:nvSpPr>
          <p:cNvPr id="3" name="Espaço Reservado para Conteúdo 2">
            <a:extLst>
              <a:ext uri="{FF2B5EF4-FFF2-40B4-BE49-F238E27FC236}">
                <a16:creationId xmlns:a16="http://schemas.microsoft.com/office/drawing/2014/main" id="{3206ABC3-133C-4C41-8F51-EC0BA580A497}"/>
              </a:ext>
            </a:extLst>
          </p:cNvPr>
          <p:cNvSpPr>
            <a:spLocks noGrp="1"/>
          </p:cNvSpPr>
          <p:nvPr>
            <p:ph idx="1"/>
          </p:nvPr>
        </p:nvSpPr>
        <p:spPr>
          <a:xfrm>
            <a:off x="6449568" y="1740281"/>
            <a:ext cx="4904232" cy="3002407"/>
          </a:xfrm>
        </p:spPr>
        <p:txBody>
          <a:bodyPr>
            <a:normAutofit fontScale="92500" lnSpcReduction="10000"/>
          </a:bodyPr>
          <a:lstStyle/>
          <a:p>
            <a:pPr marL="0" indent="0" algn="just">
              <a:lnSpc>
                <a:spcPct val="100000"/>
              </a:lnSpc>
              <a:buNone/>
            </a:pPr>
            <a:r>
              <a:rPr lang="en-US" sz="3600" dirty="0"/>
              <a:t>What we are attempting to predict with this dataset is whether an employee has left (or is likely to leave), given the other four features. </a:t>
            </a:r>
          </a:p>
        </p:txBody>
      </p:sp>
      <p:pic>
        <p:nvPicPr>
          <p:cNvPr id="5" name="Imagem 4">
            <a:extLst>
              <a:ext uri="{FF2B5EF4-FFF2-40B4-BE49-F238E27FC236}">
                <a16:creationId xmlns:a16="http://schemas.microsoft.com/office/drawing/2014/main" id="{442BE5DD-2919-4D58-85A0-222AFBDE02B6}"/>
              </a:ext>
            </a:extLst>
          </p:cNvPr>
          <p:cNvPicPr>
            <a:picLocks noChangeAspect="1"/>
          </p:cNvPicPr>
          <p:nvPr/>
        </p:nvPicPr>
        <p:blipFill>
          <a:blip r:embed="rId2"/>
          <a:stretch>
            <a:fillRect/>
          </a:stretch>
        </p:blipFill>
        <p:spPr>
          <a:xfrm>
            <a:off x="633984" y="2070608"/>
            <a:ext cx="5587473" cy="2161159"/>
          </a:xfrm>
          <a:prstGeom prst="rect">
            <a:avLst/>
          </a:prstGeom>
        </p:spPr>
      </p:pic>
      <p:sp>
        <p:nvSpPr>
          <p:cNvPr id="6" name="Retângulo 5">
            <a:extLst>
              <a:ext uri="{FF2B5EF4-FFF2-40B4-BE49-F238E27FC236}">
                <a16:creationId xmlns:a16="http://schemas.microsoft.com/office/drawing/2014/main" id="{F61307EB-02E2-42BB-92FA-62211B3C097E}"/>
              </a:ext>
            </a:extLst>
          </p:cNvPr>
          <p:cNvSpPr/>
          <p:nvPr/>
        </p:nvSpPr>
        <p:spPr>
          <a:xfrm>
            <a:off x="4596384" y="2070608"/>
            <a:ext cx="865632" cy="216115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478320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3EF269A-F95D-4C39-AAEC-BC1435F80EA5}"/>
              </a:ext>
            </a:extLst>
          </p:cNvPr>
          <p:cNvSpPr>
            <a:spLocks noGrp="1"/>
          </p:cNvSpPr>
          <p:nvPr>
            <p:ph type="title"/>
          </p:nvPr>
        </p:nvSpPr>
        <p:spPr>
          <a:xfrm>
            <a:off x="484633" y="134302"/>
            <a:ext cx="10515600" cy="1325563"/>
          </a:xfrm>
        </p:spPr>
        <p:txBody>
          <a:bodyPr>
            <a:normAutofit/>
          </a:bodyPr>
          <a:lstStyle/>
          <a:p>
            <a:r>
              <a:rPr lang="en-US" sz="5400" dirty="0"/>
              <a:t>Solution</a:t>
            </a:r>
            <a:r>
              <a:rPr lang="en-US" sz="5400"/>
              <a:t>: Missing </a:t>
            </a:r>
            <a:r>
              <a:rPr lang="en-US" sz="5400" dirty="0"/>
              <a:t>Data</a:t>
            </a:r>
          </a:p>
        </p:txBody>
      </p:sp>
      <p:sp>
        <p:nvSpPr>
          <p:cNvPr id="3" name="Espaço Reservado para Conteúdo 2">
            <a:extLst>
              <a:ext uri="{FF2B5EF4-FFF2-40B4-BE49-F238E27FC236}">
                <a16:creationId xmlns:a16="http://schemas.microsoft.com/office/drawing/2014/main" id="{3206ABC3-133C-4C41-8F51-EC0BA580A497}"/>
              </a:ext>
            </a:extLst>
          </p:cNvPr>
          <p:cNvSpPr>
            <a:spLocks noGrp="1"/>
          </p:cNvSpPr>
          <p:nvPr>
            <p:ph idx="1"/>
          </p:nvPr>
        </p:nvSpPr>
        <p:spPr>
          <a:xfrm>
            <a:off x="6449568" y="1216882"/>
            <a:ext cx="5108448" cy="4424236"/>
          </a:xfrm>
        </p:spPr>
        <p:txBody>
          <a:bodyPr>
            <a:normAutofit fontScale="92500" lnSpcReduction="10000"/>
          </a:bodyPr>
          <a:lstStyle/>
          <a:p>
            <a:pPr marL="742950" indent="-742950" algn="just">
              <a:lnSpc>
                <a:spcPct val="100000"/>
              </a:lnSpc>
              <a:buFont typeface="+mj-lt"/>
              <a:buAutoNum type="arabicPeriod"/>
            </a:pPr>
            <a:r>
              <a:rPr lang="en-US" dirty="0"/>
              <a:t>Discard rows with any missing values (without replacement).</a:t>
            </a:r>
          </a:p>
          <a:p>
            <a:pPr marL="742950" indent="-742950" algn="just">
              <a:lnSpc>
                <a:spcPct val="100000"/>
              </a:lnSpc>
              <a:buFont typeface="+mj-lt"/>
              <a:buAutoNum type="arabicPeriod"/>
            </a:pPr>
            <a:r>
              <a:rPr lang="en-US" dirty="0"/>
              <a:t>Discard columns that have missing values.</a:t>
            </a:r>
          </a:p>
          <a:p>
            <a:pPr marL="742950" indent="-742950" algn="just">
              <a:lnSpc>
                <a:spcPct val="100000"/>
              </a:lnSpc>
              <a:buFont typeface="+mj-lt"/>
              <a:buAutoNum type="arabicPeriod"/>
            </a:pPr>
            <a:r>
              <a:rPr lang="en-US" dirty="0"/>
              <a:t>Fill in missing values by collecting more data.</a:t>
            </a:r>
          </a:p>
          <a:p>
            <a:pPr marL="742950" indent="-742950" algn="just">
              <a:lnSpc>
                <a:spcPct val="100000"/>
              </a:lnSpc>
              <a:buFont typeface="+mj-lt"/>
              <a:buAutoNum type="arabicPeriod"/>
            </a:pPr>
            <a:r>
              <a:rPr lang="en-US" dirty="0"/>
              <a:t>Fill in missing values with zeroes or some other “indicator” value.</a:t>
            </a:r>
          </a:p>
          <a:p>
            <a:pPr marL="742950" indent="-742950" algn="just">
              <a:lnSpc>
                <a:spcPct val="100000"/>
              </a:lnSpc>
              <a:buFont typeface="+mj-lt"/>
              <a:buAutoNum type="arabicPeriod"/>
            </a:pPr>
            <a:r>
              <a:rPr lang="en-US" dirty="0"/>
              <a:t>Impute the missing values</a:t>
            </a:r>
          </a:p>
        </p:txBody>
      </p:sp>
      <p:pic>
        <p:nvPicPr>
          <p:cNvPr id="5" name="Imagem 4">
            <a:extLst>
              <a:ext uri="{FF2B5EF4-FFF2-40B4-BE49-F238E27FC236}">
                <a16:creationId xmlns:a16="http://schemas.microsoft.com/office/drawing/2014/main" id="{442BE5DD-2919-4D58-85A0-222AFBDE02B6}"/>
              </a:ext>
            </a:extLst>
          </p:cNvPr>
          <p:cNvPicPr>
            <a:picLocks noChangeAspect="1"/>
          </p:cNvPicPr>
          <p:nvPr/>
        </p:nvPicPr>
        <p:blipFill>
          <a:blip r:embed="rId2"/>
          <a:stretch>
            <a:fillRect/>
          </a:stretch>
        </p:blipFill>
        <p:spPr>
          <a:xfrm>
            <a:off x="633984" y="1389332"/>
            <a:ext cx="5587473" cy="2161159"/>
          </a:xfrm>
          <a:prstGeom prst="rect">
            <a:avLst/>
          </a:prstGeom>
        </p:spPr>
      </p:pic>
      <p:sp>
        <p:nvSpPr>
          <p:cNvPr id="6" name="Retângulo 5">
            <a:extLst>
              <a:ext uri="{FF2B5EF4-FFF2-40B4-BE49-F238E27FC236}">
                <a16:creationId xmlns:a16="http://schemas.microsoft.com/office/drawing/2014/main" id="{F61307EB-02E2-42BB-92FA-62211B3C097E}"/>
              </a:ext>
            </a:extLst>
          </p:cNvPr>
          <p:cNvSpPr/>
          <p:nvPr/>
        </p:nvSpPr>
        <p:spPr>
          <a:xfrm>
            <a:off x="4596384" y="1389332"/>
            <a:ext cx="865632" cy="216115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Imagem 6">
            <a:extLst>
              <a:ext uri="{FF2B5EF4-FFF2-40B4-BE49-F238E27FC236}">
                <a16:creationId xmlns:a16="http://schemas.microsoft.com/office/drawing/2014/main" id="{257A98D3-FE61-47C9-BF4C-33B7E3A0AC5F}"/>
              </a:ext>
            </a:extLst>
          </p:cNvPr>
          <p:cNvPicPr>
            <a:picLocks noChangeAspect="1"/>
          </p:cNvPicPr>
          <p:nvPr/>
        </p:nvPicPr>
        <p:blipFill>
          <a:blip r:embed="rId3"/>
          <a:stretch>
            <a:fillRect/>
          </a:stretch>
        </p:blipFill>
        <p:spPr>
          <a:xfrm>
            <a:off x="818008" y="3763708"/>
            <a:ext cx="4924425" cy="1476375"/>
          </a:xfrm>
          <a:prstGeom prst="rect">
            <a:avLst/>
          </a:prstGeom>
        </p:spPr>
      </p:pic>
      <p:sp>
        <p:nvSpPr>
          <p:cNvPr id="10" name="CaixaDeTexto 9">
            <a:extLst>
              <a:ext uri="{FF2B5EF4-FFF2-40B4-BE49-F238E27FC236}">
                <a16:creationId xmlns:a16="http://schemas.microsoft.com/office/drawing/2014/main" id="{310B4F92-8E65-4FC1-A26C-6246027841E2}"/>
              </a:ext>
            </a:extLst>
          </p:cNvPr>
          <p:cNvSpPr txBox="1"/>
          <p:nvPr/>
        </p:nvSpPr>
        <p:spPr>
          <a:xfrm>
            <a:off x="818008" y="5355734"/>
            <a:ext cx="3962400" cy="461665"/>
          </a:xfrm>
          <a:prstGeom prst="rect">
            <a:avLst/>
          </a:prstGeom>
          <a:solidFill>
            <a:schemeClr val="accent4">
              <a:lumMod val="20000"/>
              <a:lumOff val="80000"/>
            </a:schemeClr>
          </a:solidFill>
          <a:ln>
            <a:solidFill>
              <a:schemeClr val="tx1"/>
            </a:solidFill>
          </a:ln>
        </p:spPr>
        <p:txBody>
          <a:bodyPr wrap="square">
            <a:spAutoFit/>
          </a:bodyPr>
          <a:lstStyle/>
          <a:p>
            <a:r>
              <a:rPr lang="en-US" sz="2400" dirty="0"/>
              <a:t>missing_values_solution.py</a:t>
            </a:r>
          </a:p>
        </p:txBody>
      </p:sp>
    </p:spTree>
    <p:extLst>
      <p:ext uri="{BB962C8B-B14F-4D97-AF65-F5344CB8AC3E}">
        <p14:creationId xmlns:p14="http://schemas.microsoft.com/office/powerpoint/2010/main" val="14379904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73" name="Rectangle 72">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descr="Where can I find an advanced Machine Learning course online? - Quora">
            <a:extLst>
              <a:ext uri="{FF2B5EF4-FFF2-40B4-BE49-F238E27FC236}">
                <a16:creationId xmlns:a16="http://schemas.microsoft.com/office/drawing/2014/main" id="{B6161422-80ED-4E49-B643-C5F6DB7C14F9}"/>
              </a:ext>
            </a:extLst>
          </p:cNvPr>
          <p:cNvPicPr>
            <a:picLocks noChangeAspect="1" noChangeArrowheads="1"/>
          </p:cNvPicPr>
          <p:nvPr/>
        </p:nvPicPr>
        <p:blipFill rotWithShape="1">
          <a:blip r:embed="rId2">
            <a:alphaModFix amt="50000"/>
            <a:duotone>
              <a:schemeClr val="accent2">
                <a:shade val="45000"/>
                <a:satMod val="135000"/>
              </a:schemeClr>
              <a:prstClr val="white"/>
            </a:duotone>
            <a:extLst>
              <a:ext uri="{28A0092B-C50C-407E-A947-70E740481C1C}">
                <a14:useLocalDpi xmlns:a14="http://schemas.microsoft.com/office/drawing/2010/main" val="0"/>
              </a:ext>
            </a:extLst>
          </a:blip>
          <a:srcRect l="6198" r="469"/>
          <a:stretch/>
        </p:blipFill>
        <p:spPr bwMode="auto">
          <a:xfrm>
            <a:off x="20" y="1"/>
            <a:ext cx="12191980" cy="6857999"/>
          </a:xfrm>
          <a:prstGeom prst="rect">
            <a:avLst/>
          </a:prstGeom>
          <a:noFill/>
          <a:extLst>
            <a:ext uri="{909E8E84-426E-40DD-AFC4-6F175D3DCCD1}">
              <a14:hiddenFill xmlns:a14="http://schemas.microsoft.com/office/drawing/2010/main">
                <a:solidFill>
                  <a:srgbClr val="FFFFFF"/>
                </a:solidFill>
              </a14:hiddenFill>
            </a:ext>
          </a:extLst>
        </p:spPr>
      </p:pic>
      <p:sp>
        <p:nvSpPr>
          <p:cNvPr id="4" name="Título 3">
            <a:extLst>
              <a:ext uri="{FF2B5EF4-FFF2-40B4-BE49-F238E27FC236}">
                <a16:creationId xmlns:a16="http://schemas.microsoft.com/office/drawing/2014/main" id="{EFD80656-F6E0-4056-A8C9-3CCB5D518764}"/>
              </a:ext>
            </a:extLst>
          </p:cNvPr>
          <p:cNvSpPr>
            <a:spLocks noGrp="1"/>
          </p:cNvSpPr>
          <p:nvPr>
            <p:ph type="ctrTitle"/>
          </p:nvPr>
        </p:nvSpPr>
        <p:spPr>
          <a:xfrm>
            <a:off x="938784" y="1122362"/>
            <a:ext cx="9729216" cy="2900518"/>
          </a:xfrm>
        </p:spPr>
        <p:txBody>
          <a:bodyPr>
            <a:normAutofit/>
          </a:bodyPr>
          <a:lstStyle/>
          <a:p>
            <a:r>
              <a:rPr lang="en-US" u="sng" dirty="0">
                <a:solidFill>
                  <a:srgbClr val="FFFFFF"/>
                </a:solidFill>
              </a:rPr>
              <a:t>Model Quality</a:t>
            </a:r>
            <a:endParaRPr lang="en-US" dirty="0">
              <a:solidFill>
                <a:srgbClr val="FFFFFF"/>
              </a:solidFill>
            </a:endParaRPr>
          </a:p>
        </p:txBody>
      </p:sp>
    </p:spTree>
    <p:extLst>
      <p:ext uri="{BB962C8B-B14F-4D97-AF65-F5344CB8AC3E}">
        <p14:creationId xmlns:p14="http://schemas.microsoft.com/office/powerpoint/2010/main" val="398006981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4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2E6AE3C-1630-4351-B54A-7B1864421E88}"/>
              </a:ext>
            </a:extLst>
          </p:cNvPr>
          <p:cNvSpPr>
            <a:spLocks noGrp="1"/>
          </p:cNvSpPr>
          <p:nvPr>
            <p:ph type="title"/>
          </p:nvPr>
        </p:nvSpPr>
        <p:spPr>
          <a:xfrm>
            <a:off x="838200" y="365125"/>
            <a:ext cx="10515600" cy="793115"/>
          </a:xfrm>
        </p:spPr>
        <p:txBody>
          <a:bodyPr>
            <a:normAutofit fontScale="90000"/>
          </a:bodyPr>
          <a:lstStyle/>
          <a:p>
            <a:r>
              <a:rPr lang="en-US" sz="5400" dirty="0"/>
              <a:t>Model Quality</a:t>
            </a:r>
          </a:p>
        </p:txBody>
      </p:sp>
      <p:sp>
        <p:nvSpPr>
          <p:cNvPr id="3" name="Espaço Reservado para Conteúdo 2">
            <a:extLst>
              <a:ext uri="{FF2B5EF4-FFF2-40B4-BE49-F238E27FC236}">
                <a16:creationId xmlns:a16="http://schemas.microsoft.com/office/drawing/2014/main" id="{8EF38021-BCE5-46BB-B34F-DD105DA7F8AC}"/>
              </a:ext>
            </a:extLst>
          </p:cNvPr>
          <p:cNvSpPr>
            <a:spLocks noGrp="1"/>
          </p:cNvSpPr>
          <p:nvPr>
            <p:ph idx="1"/>
          </p:nvPr>
        </p:nvSpPr>
        <p:spPr>
          <a:xfrm>
            <a:off x="838200" y="1341120"/>
            <a:ext cx="10515600" cy="4352544"/>
          </a:xfrm>
        </p:spPr>
        <p:txBody>
          <a:bodyPr>
            <a:normAutofit fontScale="92500" lnSpcReduction="10000"/>
          </a:bodyPr>
          <a:lstStyle/>
          <a:p>
            <a:pPr algn="just">
              <a:lnSpc>
                <a:spcPct val="120000"/>
              </a:lnSpc>
            </a:pPr>
            <a:r>
              <a:rPr lang="en-US" sz="3200" dirty="0"/>
              <a:t>Trained models form the core intelligence of machine learning systems. </a:t>
            </a:r>
          </a:p>
          <a:p>
            <a:pPr algn="just">
              <a:lnSpc>
                <a:spcPct val="120000"/>
              </a:lnSpc>
            </a:pPr>
            <a:r>
              <a:rPr lang="en-US" sz="3200" dirty="0"/>
              <a:t>Without safeguards in place to </a:t>
            </a:r>
            <a:r>
              <a:rPr lang="en-US" sz="3200" b="1" dirty="0"/>
              <a:t>ensure the quality of these models</a:t>
            </a:r>
            <a:r>
              <a:rPr lang="en-US" sz="3200" dirty="0"/>
              <a:t>, the results they produce will be suboptimal. </a:t>
            </a:r>
          </a:p>
          <a:p>
            <a:pPr algn="just">
              <a:lnSpc>
                <a:spcPct val="120000"/>
              </a:lnSpc>
            </a:pPr>
            <a:r>
              <a:rPr lang="en-US" sz="3200" b="1" dirty="0">
                <a:solidFill>
                  <a:srgbClr val="FF0000"/>
                </a:solidFill>
              </a:rPr>
              <a:t>Model quality is not only important during the initial training and deployment phase. </a:t>
            </a:r>
            <a:r>
              <a:rPr lang="en-US" sz="3200" dirty="0"/>
              <a:t>You must also take care as your system and the adversarial activity it faces evolve; regular maintenance and reevaluation will ensure that it does not degrade over time.</a:t>
            </a:r>
          </a:p>
        </p:txBody>
      </p:sp>
    </p:spTree>
    <p:extLst>
      <p:ext uri="{BB962C8B-B14F-4D97-AF65-F5344CB8AC3E}">
        <p14:creationId xmlns:p14="http://schemas.microsoft.com/office/powerpoint/2010/main" val="28230751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73" name="Rectangle 72">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descr="Where can I find an advanced Machine Learning course online? - Quora">
            <a:extLst>
              <a:ext uri="{FF2B5EF4-FFF2-40B4-BE49-F238E27FC236}">
                <a16:creationId xmlns:a16="http://schemas.microsoft.com/office/drawing/2014/main" id="{B6161422-80ED-4E49-B643-C5F6DB7C14F9}"/>
              </a:ext>
            </a:extLst>
          </p:cNvPr>
          <p:cNvPicPr>
            <a:picLocks noChangeAspect="1" noChangeArrowheads="1"/>
          </p:cNvPicPr>
          <p:nvPr/>
        </p:nvPicPr>
        <p:blipFill rotWithShape="1">
          <a:blip r:embed="rId2">
            <a:alphaModFix amt="50000"/>
            <a:duotone>
              <a:schemeClr val="accent2">
                <a:shade val="45000"/>
                <a:satMod val="135000"/>
              </a:schemeClr>
              <a:prstClr val="white"/>
            </a:duotone>
            <a:extLst>
              <a:ext uri="{28A0092B-C50C-407E-A947-70E740481C1C}">
                <a14:useLocalDpi xmlns:a14="http://schemas.microsoft.com/office/drawing/2010/main" val="0"/>
              </a:ext>
            </a:extLst>
          </a:blip>
          <a:srcRect l="6198" r="469"/>
          <a:stretch/>
        </p:blipFill>
        <p:spPr bwMode="auto">
          <a:xfrm>
            <a:off x="20" y="1"/>
            <a:ext cx="12191980" cy="6857999"/>
          </a:xfrm>
          <a:prstGeom prst="rect">
            <a:avLst/>
          </a:prstGeom>
          <a:noFill/>
          <a:extLst>
            <a:ext uri="{909E8E84-426E-40DD-AFC4-6F175D3DCCD1}">
              <a14:hiddenFill xmlns:a14="http://schemas.microsoft.com/office/drawing/2010/main">
                <a:solidFill>
                  <a:srgbClr val="FFFFFF"/>
                </a:solidFill>
              </a14:hiddenFill>
            </a:ext>
          </a:extLst>
        </p:spPr>
      </p:pic>
      <p:sp>
        <p:nvSpPr>
          <p:cNvPr id="4" name="Título 3">
            <a:extLst>
              <a:ext uri="{FF2B5EF4-FFF2-40B4-BE49-F238E27FC236}">
                <a16:creationId xmlns:a16="http://schemas.microsoft.com/office/drawing/2014/main" id="{EFD80656-F6E0-4056-A8C9-3CCB5D518764}"/>
              </a:ext>
            </a:extLst>
          </p:cNvPr>
          <p:cNvSpPr>
            <a:spLocks noGrp="1"/>
          </p:cNvSpPr>
          <p:nvPr>
            <p:ph type="ctrTitle"/>
          </p:nvPr>
        </p:nvSpPr>
        <p:spPr>
          <a:xfrm>
            <a:off x="938784" y="1122362"/>
            <a:ext cx="9729216" cy="2900518"/>
          </a:xfrm>
        </p:spPr>
        <p:txBody>
          <a:bodyPr>
            <a:normAutofit/>
          </a:bodyPr>
          <a:lstStyle/>
          <a:p>
            <a:r>
              <a:rPr lang="en-US" u="sng" dirty="0">
                <a:solidFill>
                  <a:srgbClr val="FFFFFF"/>
                </a:solidFill>
              </a:rPr>
              <a:t>Model Quality</a:t>
            </a:r>
            <a:r>
              <a:rPr lang="en-US" dirty="0">
                <a:solidFill>
                  <a:srgbClr val="FFFFFF"/>
                </a:solidFill>
              </a:rPr>
              <a:t>: Hyperparameter Optimization</a:t>
            </a:r>
          </a:p>
        </p:txBody>
      </p:sp>
    </p:spTree>
    <p:extLst>
      <p:ext uri="{BB962C8B-B14F-4D97-AF65-F5344CB8AC3E}">
        <p14:creationId xmlns:p14="http://schemas.microsoft.com/office/powerpoint/2010/main" val="328660289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4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B842923-04D9-45C3-B4D0-706A47B12971}"/>
              </a:ext>
            </a:extLst>
          </p:cNvPr>
          <p:cNvSpPr>
            <a:spLocks noGrp="1"/>
          </p:cNvSpPr>
          <p:nvPr>
            <p:ph type="title"/>
          </p:nvPr>
        </p:nvSpPr>
        <p:spPr>
          <a:xfrm>
            <a:off x="496824" y="161000"/>
            <a:ext cx="10515600" cy="1460536"/>
          </a:xfrm>
        </p:spPr>
        <p:txBody>
          <a:bodyPr>
            <a:normAutofit/>
          </a:bodyPr>
          <a:lstStyle/>
          <a:p>
            <a:r>
              <a:rPr lang="en-US" sz="4800" dirty="0"/>
              <a:t>Problem: Hyperparameter Optimization</a:t>
            </a:r>
          </a:p>
        </p:txBody>
      </p:sp>
      <p:sp>
        <p:nvSpPr>
          <p:cNvPr id="3" name="Espaço Reservado para Conteúdo 2">
            <a:extLst>
              <a:ext uri="{FF2B5EF4-FFF2-40B4-BE49-F238E27FC236}">
                <a16:creationId xmlns:a16="http://schemas.microsoft.com/office/drawing/2014/main" id="{7466AF7B-E295-4A66-859B-45958E16DCDF}"/>
              </a:ext>
            </a:extLst>
          </p:cNvPr>
          <p:cNvSpPr>
            <a:spLocks noGrp="1"/>
          </p:cNvSpPr>
          <p:nvPr>
            <p:ph idx="1"/>
          </p:nvPr>
        </p:nvSpPr>
        <p:spPr>
          <a:xfrm>
            <a:off x="740664" y="1426464"/>
            <a:ext cx="10515600" cy="4413504"/>
          </a:xfrm>
        </p:spPr>
        <p:txBody>
          <a:bodyPr>
            <a:noAutofit/>
          </a:bodyPr>
          <a:lstStyle/>
          <a:p>
            <a:pPr marL="0" indent="0" algn="just">
              <a:lnSpc>
                <a:spcPct val="110000"/>
              </a:lnSpc>
              <a:buNone/>
            </a:pPr>
            <a:r>
              <a:rPr lang="en-US" sz="3200" b="1" u="sng" dirty="0"/>
              <a:t>Hyperparameters</a:t>
            </a:r>
            <a:r>
              <a:rPr lang="en-US" sz="3200" dirty="0"/>
              <a:t> are machine learning algorithm parameters that are not learned during the regular training process.</a:t>
            </a:r>
          </a:p>
          <a:p>
            <a:pPr algn="just">
              <a:lnSpc>
                <a:spcPct val="110000"/>
              </a:lnSpc>
            </a:pPr>
            <a:r>
              <a:rPr lang="en-US" sz="3200" dirty="0"/>
              <a:t>Hyperparameters typically need to be chosen before commencing the training phase.</a:t>
            </a:r>
          </a:p>
          <a:p>
            <a:pPr algn="just">
              <a:lnSpc>
                <a:spcPct val="110000"/>
              </a:lnSpc>
            </a:pPr>
            <a:r>
              <a:rPr lang="en-US" sz="3200" dirty="0"/>
              <a:t>Hyperparameters are a fragile component of machine learning systems because their optimality </a:t>
            </a:r>
            <a:r>
              <a:rPr lang="en-US" sz="3200" b="1" dirty="0"/>
              <a:t>can be affected by small changes</a:t>
            </a:r>
            <a:r>
              <a:rPr lang="en-US" sz="3200" dirty="0"/>
              <a:t> in the input data or other parts of the system.  </a:t>
            </a:r>
          </a:p>
        </p:txBody>
      </p:sp>
    </p:spTree>
    <p:extLst>
      <p:ext uri="{BB962C8B-B14F-4D97-AF65-F5344CB8AC3E}">
        <p14:creationId xmlns:p14="http://schemas.microsoft.com/office/powerpoint/2010/main" val="8660286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Imagem 4">
            <a:extLst>
              <a:ext uri="{FF2B5EF4-FFF2-40B4-BE49-F238E27FC236}">
                <a16:creationId xmlns:a16="http://schemas.microsoft.com/office/drawing/2014/main" id="{301C8EB9-ECDF-4C31-9375-26DF392C5514}"/>
              </a:ext>
            </a:extLst>
          </p:cNvPr>
          <p:cNvPicPr>
            <a:picLocks noChangeAspect="1"/>
          </p:cNvPicPr>
          <p:nvPr/>
        </p:nvPicPr>
        <p:blipFill>
          <a:blip r:embed="rId2"/>
          <a:stretch>
            <a:fillRect/>
          </a:stretch>
        </p:blipFill>
        <p:spPr>
          <a:xfrm>
            <a:off x="1203959" y="239323"/>
            <a:ext cx="8823373" cy="2077157"/>
          </a:xfrm>
          <a:prstGeom prst="rect">
            <a:avLst/>
          </a:prstGeom>
        </p:spPr>
      </p:pic>
      <p:sp>
        <p:nvSpPr>
          <p:cNvPr id="7" name="CaixaDeTexto 6">
            <a:extLst>
              <a:ext uri="{FF2B5EF4-FFF2-40B4-BE49-F238E27FC236}">
                <a16:creationId xmlns:a16="http://schemas.microsoft.com/office/drawing/2014/main" id="{C4AE8448-F186-4E45-ADF9-928AA16C36FA}"/>
              </a:ext>
            </a:extLst>
          </p:cNvPr>
          <p:cNvSpPr txBox="1"/>
          <p:nvPr/>
        </p:nvSpPr>
        <p:spPr>
          <a:xfrm>
            <a:off x="655320" y="2407214"/>
            <a:ext cx="10631424" cy="3970318"/>
          </a:xfrm>
          <a:prstGeom prst="rect">
            <a:avLst/>
          </a:prstGeom>
          <a:solidFill>
            <a:schemeClr val="accent4">
              <a:lumMod val="20000"/>
              <a:lumOff val="80000"/>
            </a:schemeClr>
          </a:solidFill>
          <a:ln>
            <a:solidFill>
              <a:schemeClr val="tx1"/>
            </a:solidFill>
          </a:ln>
        </p:spPr>
        <p:txBody>
          <a:bodyPr wrap="square">
            <a:spAutoFit/>
          </a:bodyPr>
          <a:lstStyle/>
          <a:p>
            <a:pPr marL="457200" indent="-457200">
              <a:buFont typeface="Arial" panose="020B0604020202020204" pitchFamily="34" charset="0"/>
              <a:buChar char="•"/>
            </a:pPr>
            <a:r>
              <a:rPr lang="en-US" sz="2800" b="1" u="sng" dirty="0" err="1"/>
              <a:t>max_depth</a:t>
            </a:r>
            <a:r>
              <a:rPr lang="en-US" sz="2800" b="1" dirty="0"/>
              <a:t>: </a:t>
            </a:r>
            <a:r>
              <a:rPr lang="en-US" sz="2800" dirty="0"/>
              <a:t>tree should grow to 12.  If this parameter is not specified, the default behavior of this implementation is to split nodes until all leaves are pure.</a:t>
            </a:r>
          </a:p>
          <a:p>
            <a:pPr marL="457200" indent="-457200">
              <a:buFont typeface="Arial" panose="020B0604020202020204" pitchFamily="34" charset="0"/>
              <a:buChar char="•"/>
            </a:pPr>
            <a:r>
              <a:rPr lang="en-US" sz="2800" b="1" u="sng" dirty="0" err="1"/>
              <a:t>min_samples_leaf</a:t>
            </a:r>
            <a:r>
              <a:rPr lang="en-US" sz="2800" b="1" u="sng" dirty="0"/>
              <a:t>=3</a:t>
            </a:r>
            <a:r>
              <a:rPr lang="en-US" sz="2800" b="1" dirty="0"/>
              <a:t>:</a:t>
            </a:r>
            <a:r>
              <a:rPr lang="en-US" sz="2800" dirty="0"/>
              <a:t> means that the algorithm should ensure that there are at least three samples in a leaf node.</a:t>
            </a:r>
          </a:p>
          <a:p>
            <a:pPr marL="457200" indent="-457200">
              <a:buFont typeface="Arial" panose="020B0604020202020204" pitchFamily="34" charset="0"/>
              <a:buChar char="•"/>
            </a:pPr>
            <a:r>
              <a:rPr lang="en-US" sz="2800" b="1" u="sng" dirty="0" err="1"/>
              <a:t>max_features</a:t>
            </a:r>
            <a:r>
              <a:rPr lang="en-US" sz="2800" b="1" dirty="0"/>
              <a:t>: </a:t>
            </a:r>
            <a:r>
              <a:rPr lang="en-US" sz="2800" dirty="0"/>
              <a:t>is set to log2, which indicates to the classifier that the maximum number of features it should consider when looking for the best split of a node is the base-2 logarithm of the number of features in the data. </a:t>
            </a:r>
          </a:p>
        </p:txBody>
      </p:sp>
    </p:spTree>
    <p:extLst>
      <p:ext uri="{BB962C8B-B14F-4D97-AF65-F5344CB8AC3E}">
        <p14:creationId xmlns:p14="http://schemas.microsoft.com/office/powerpoint/2010/main" val="35752025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B842923-04D9-45C3-B4D0-706A47B12971}"/>
              </a:ext>
            </a:extLst>
          </p:cNvPr>
          <p:cNvSpPr>
            <a:spLocks noGrp="1"/>
          </p:cNvSpPr>
          <p:nvPr>
            <p:ph type="title"/>
          </p:nvPr>
        </p:nvSpPr>
        <p:spPr>
          <a:xfrm>
            <a:off x="643128" y="343880"/>
            <a:ext cx="10515600" cy="878459"/>
          </a:xfrm>
        </p:spPr>
        <p:txBody>
          <a:bodyPr/>
          <a:lstStyle/>
          <a:p>
            <a:r>
              <a:rPr lang="en-US" dirty="0"/>
              <a:t>Problem: Hyperparameter Optimization</a:t>
            </a:r>
          </a:p>
        </p:txBody>
      </p:sp>
      <p:sp>
        <p:nvSpPr>
          <p:cNvPr id="3" name="Espaço Reservado para Conteúdo 2">
            <a:extLst>
              <a:ext uri="{FF2B5EF4-FFF2-40B4-BE49-F238E27FC236}">
                <a16:creationId xmlns:a16="http://schemas.microsoft.com/office/drawing/2014/main" id="{7466AF7B-E295-4A66-859B-45958E16DCDF}"/>
              </a:ext>
            </a:extLst>
          </p:cNvPr>
          <p:cNvSpPr>
            <a:spLocks noGrp="1"/>
          </p:cNvSpPr>
          <p:nvPr>
            <p:ph idx="1"/>
          </p:nvPr>
        </p:nvSpPr>
        <p:spPr>
          <a:xfrm>
            <a:off x="838200" y="1658112"/>
            <a:ext cx="10515600" cy="3015970"/>
          </a:xfrm>
        </p:spPr>
        <p:txBody>
          <a:bodyPr>
            <a:normAutofit lnSpcReduction="10000"/>
          </a:bodyPr>
          <a:lstStyle/>
          <a:p>
            <a:pPr>
              <a:lnSpc>
                <a:spcPct val="100000"/>
              </a:lnSpc>
            </a:pPr>
            <a:r>
              <a:rPr lang="en-US" sz="3600" dirty="0"/>
              <a:t>But how do you know what to set the learning rate to? </a:t>
            </a:r>
          </a:p>
          <a:p>
            <a:pPr>
              <a:lnSpc>
                <a:spcPct val="100000"/>
              </a:lnSpc>
            </a:pPr>
            <a:r>
              <a:rPr lang="en-US" sz="3600" dirty="0"/>
              <a:t>How many hidden layers in a deep neural network will give the best results? </a:t>
            </a:r>
          </a:p>
          <a:p>
            <a:pPr>
              <a:lnSpc>
                <a:spcPct val="100000"/>
              </a:lnSpc>
            </a:pPr>
            <a:r>
              <a:rPr lang="en-US" sz="3600" dirty="0"/>
              <a:t>What value of k to use in k-means clustering? </a:t>
            </a:r>
          </a:p>
        </p:txBody>
      </p:sp>
    </p:spTree>
    <p:extLst>
      <p:ext uri="{BB962C8B-B14F-4D97-AF65-F5344CB8AC3E}">
        <p14:creationId xmlns:p14="http://schemas.microsoft.com/office/powerpoint/2010/main" val="5191670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3C8E062-AE7D-4BED-B1BB-9C9BED7D89B4}"/>
              </a:ext>
            </a:extLst>
          </p:cNvPr>
          <p:cNvSpPr>
            <a:spLocks noGrp="1"/>
          </p:cNvSpPr>
          <p:nvPr>
            <p:ph type="title"/>
          </p:nvPr>
        </p:nvSpPr>
        <p:spPr>
          <a:xfrm>
            <a:off x="838200" y="243206"/>
            <a:ext cx="10515600" cy="1041644"/>
          </a:xfrm>
        </p:spPr>
        <p:txBody>
          <a:bodyPr>
            <a:normAutofit/>
          </a:bodyPr>
          <a:lstStyle/>
          <a:p>
            <a:r>
              <a:rPr lang="en-US" sz="5400" dirty="0"/>
              <a:t>Grid Search</a:t>
            </a:r>
          </a:p>
        </p:txBody>
      </p:sp>
      <p:sp>
        <p:nvSpPr>
          <p:cNvPr id="3" name="Espaço Reservado para Conteúdo 2">
            <a:extLst>
              <a:ext uri="{FF2B5EF4-FFF2-40B4-BE49-F238E27FC236}">
                <a16:creationId xmlns:a16="http://schemas.microsoft.com/office/drawing/2014/main" id="{D48D5B79-2AD1-4BCF-842F-9BF841113C5F}"/>
              </a:ext>
            </a:extLst>
          </p:cNvPr>
          <p:cNvSpPr>
            <a:spLocks noGrp="1"/>
          </p:cNvSpPr>
          <p:nvPr>
            <p:ph idx="1"/>
          </p:nvPr>
        </p:nvSpPr>
        <p:spPr>
          <a:xfrm>
            <a:off x="838200" y="1414272"/>
            <a:ext cx="10515600" cy="4036959"/>
          </a:xfrm>
        </p:spPr>
        <p:txBody>
          <a:bodyPr>
            <a:normAutofit lnSpcReduction="10000"/>
          </a:bodyPr>
          <a:lstStyle/>
          <a:p>
            <a:pPr>
              <a:lnSpc>
                <a:spcPct val="100000"/>
              </a:lnSpc>
            </a:pPr>
            <a:r>
              <a:rPr lang="en-US" sz="3200" dirty="0"/>
              <a:t>It is the process of </a:t>
            </a:r>
            <a:r>
              <a:rPr lang="en-US" sz="3200" b="1" dirty="0"/>
              <a:t>performing hyperparameter tuning</a:t>
            </a:r>
            <a:r>
              <a:rPr lang="en-US" sz="3200" dirty="0"/>
              <a:t> in order to </a:t>
            </a:r>
            <a:r>
              <a:rPr lang="en-US" sz="3200" b="1" dirty="0"/>
              <a:t>determine the optimal values </a:t>
            </a:r>
            <a:r>
              <a:rPr lang="en-US" sz="3200" dirty="0"/>
              <a:t>for a given model. </a:t>
            </a:r>
          </a:p>
          <a:p>
            <a:pPr>
              <a:lnSpc>
                <a:spcPct val="100000"/>
              </a:lnSpc>
            </a:pPr>
            <a:r>
              <a:rPr lang="en-US" sz="3200" dirty="0"/>
              <a:t>Note that there is no way to know in advance the best values for hyperparameters so ideally, we need to try all possible values to know the optimal values. </a:t>
            </a:r>
          </a:p>
          <a:p>
            <a:pPr>
              <a:lnSpc>
                <a:spcPct val="100000"/>
              </a:lnSpc>
            </a:pPr>
            <a:r>
              <a:rPr lang="en-US" sz="3200" b="1" dirty="0" err="1"/>
              <a:t>GridSearchCV</a:t>
            </a:r>
            <a:r>
              <a:rPr lang="en-US" sz="3200" dirty="0"/>
              <a:t> is a function that comes in Scikit, which helps to loop through predefined hyperparameters and fit your estimator (model) on your training set (brute force). </a:t>
            </a:r>
          </a:p>
        </p:txBody>
      </p:sp>
    </p:spTree>
    <p:extLst>
      <p:ext uri="{BB962C8B-B14F-4D97-AF65-F5344CB8AC3E}">
        <p14:creationId xmlns:p14="http://schemas.microsoft.com/office/powerpoint/2010/main" val="20487180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73" name="Rectangle 72">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descr="Where can I find an advanced Machine Learning course online? - Quora">
            <a:extLst>
              <a:ext uri="{FF2B5EF4-FFF2-40B4-BE49-F238E27FC236}">
                <a16:creationId xmlns:a16="http://schemas.microsoft.com/office/drawing/2014/main" id="{B6161422-80ED-4E49-B643-C5F6DB7C14F9}"/>
              </a:ext>
            </a:extLst>
          </p:cNvPr>
          <p:cNvPicPr>
            <a:picLocks noChangeAspect="1" noChangeArrowheads="1"/>
          </p:cNvPicPr>
          <p:nvPr/>
        </p:nvPicPr>
        <p:blipFill rotWithShape="1">
          <a:blip r:embed="rId2">
            <a:alphaModFix amt="50000"/>
            <a:extLst>
              <a:ext uri="{28A0092B-C50C-407E-A947-70E740481C1C}">
                <a14:useLocalDpi xmlns:a14="http://schemas.microsoft.com/office/drawing/2010/main" val="0"/>
              </a:ext>
            </a:extLst>
          </a:blip>
          <a:srcRect l="6198" r="469"/>
          <a:stretch/>
        </p:blipFill>
        <p:spPr bwMode="auto">
          <a:xfrm>
            <a:off x="20" y="1"/>
            <a:ext cx="12191980" cy="6857999"/>
          </a:xfrm>
          <a:prstGeom prst="rect">
            <a:avLst/>
          </a:prstGeom>
          <a:noFill/>
          <a:extLst>
            <a:ext uri="{909E8E84-426E-40DD-AFC4-6F175D3DCCD1}">
              <a14:hiddenFill xmlns:a14="http://schemas.microsoft.com/office/drawing/2010/main">
                <a:solidFill>
                  <a:srgbClr val="FFFFFF"/>
                </a:solidFill>
              </a14:hiddenFill>
            </a:ext>
          </a:extLst>
        </p:spPr>
      </p:pic>
      <p:sp>
        <p:nvSpPr>
          <p:cNvPr id="4" name="Título 3">
            <a:extLst>
              <a:ext uri="{FF2B5EF4-FFF2-40B4-BE49-F238E27FC236}">
                <a16:creationId xmlns:a16="http://schemas.microsoft.com/office/drawing/2014/main" id="{EFD80656-F6E0-4056-A8C9-3CCB5D518764}"/>
              </a:ext>
            </a:extLst>
          </p:cNvPr>
          <p:cNvSpPr>
            <a:spLocks noGrp="1"/>
          </p:cNvSpPr>
          <p:nvPr>
            <p:ph type="ctrTitle"/>
          </p:nvPr>
        </p:nvSpPr>
        <p:spPr>
          <a:xfrm>
            <a:off x="1524000" y="1122362"/>
            <a:ext cx="9144000" cy="2900518"/>
          </a:xfrm>
        </p:spPr>
        <p:txBody>
          <a:bodyPr>
            <a:normAutofit/>
          </a:bodyPr>
          <a:lstStyle/>
          <a:p>
            <a:r>
              <a:rPr lang="en-US" dirty="0">
                <a:solidFill>
                  <a:srgbClr val="FFFFFF"/>
                </a:solidFill>
              </a:rPr>
              <a:t>Initial Considerations</a:t>
            </a:r>
          </a:p>
        </p:txBody>
      </p:sp>
    </p:spTree>
    <p:extLst>
      <p:ext uri="{BB962C8B-B14F-4D97-AF65-F5344CB8AC3E}">
        <p14:creationId xmlns:p14="http://schemas.microsoft.com/office/powerpoint/2010/main" val="700093941"/>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4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3C8E062-AE7D-4BED-B1BB-9C9BED7D89B4}"/>
              </a:ext>
            </a:extLst>
          </p:cNvPr>
          <p:cNvSpPr>
            <a:spLocks noGrp="1"/>
          </p:cNvSpPr>
          <p:nvPr>
            <p:ph type="title"/>
          </p:nvPr>
        </p:nvSpPr>
        <p:spPr>
          <a:xfrm>
            <a:off x="838200" y="243206"/>
            <a:ext cx="10515600" cy="1041644"/>
          </a:xfrm>
        </p:spPr>
        <p:txBody>
          <a:bodyPr>
            <a:normAutofit/>
          </a:bodyPr>
          <a:lstStyle/>
          <a:p>
            <a:r>
              <a:rPr lang="en-US" sz="5400" dirty="0"/>
              <a:t>Grid Search</a:t>
            </a:r>
          </a:p>
        </p:txBody>
      </p:sp>
      <p:sp>
        <p:nvSpPr>
          <p:cNvPr id="6" name="Rectangle 1">
            <a:extLst>
              <a:ext uri="{FF2B5EF4-FFF2-40B4-BE49-F238E27FC236}">
                <a16:creationId xmlns:a16="http://schemas.microsoft.com/office/drawing/2014/main" id="{271573D9-03B3-4F35-8E3A-55B671BFB7C6}"/>
              </a:ext>
            </a:extLst>
          </p:cNvPr>
          <p:cNvSpPr>
            <a:spLocks noChangeArrowheads="1"/>
          </p:cNvSpPr>
          <p:nvPr/>
        </p:nvSpPr>
        <p:spPr bwMode="auto">
          <a:xfrm>
            <a:off x="304800" y="122488"/>
            <a:ext cx="9648026" cy="618630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0033B3"/>
                </a:solidFill>
                <a:effectLst/>
                <a:latin typeface="JetBrains Mono"/>
              </a:rPr>
              <a:t>def </a:t>
            </a:r>
            <a:r>
              <a:rPr kumimoji="0" lang="en-US" altLang="en-US" b="0" i="0" u="none" strike="noStrike" cap="none" normalizeH="0" baseline="0" dirty="0" err="1">
                <a:ln>
                  <a:noFill/>
                </a:ln>
                <a:solidFill>
                  <a:srgbClr val="000000"/>
                </a:solidFill>
                <a:effectLst/>
                <a:latin typeface="JetBrains Mono"/>
              </a:rPr>
              <a:t>tunning_decisionTree</a:t>
            </a:r>
            <a:r>
              <a:rPr kumimoji="0" lang="en-US" altLang="en-US" b="0" i="0" u="none" strike="noStrike" cap="none" normalizeH="0" baseline="0" dirty="0">
                <a:ln>
                  <a:noFill/>
                </a:ln>
                <a:solidFill>
                  <a:srgbClr val="080808"/>
                </a:solidFill>
                <a:effectLst/>
                <a:latin typeface="JetBrains Mono"/>
              </a:rPr>
              <a:t>(</a:t>
            </a:r>
            <a:r>
              <a:rPr kumimoji="0" lang="en-US" altLang="en-US" b="0" i="0" u="none" strike="noStrike" cap="none" normalizeH="0" baseline="0" dirty="0" err="1">
                <a:ln>
                  <a:noFill/>
                </a:ln>
                <a:solidFill>
                  <a:srgbClr val="080808"/>
                </a:solidFill>
                <a:effectLst/>
                <a:latin typeface="JetBrains Mono"/>
              </a:rPr>
              <a:t>X_train</a:t>
            </a:r>
            <a:r>
              <a:rPr kumimoji="0" lang="en-US" altLang="en-US" b="0" i="0" u="none" strike="noStrike" cap="none" normalizeH="0" baseline="0" dirty="0">
                <a:ln>
                  <a:noFill/>
                </a:ln>
                <a:solidFill>
                  <a:srgbClr val="080808"/>
                </a:solidFill>
                <a:effectLst/>
                <a:latin typeface="JetBrains Mono"/>
              </a:rPr>
              <a:t>, </a:t>
            </a:r>
            <a:r>
              <a:rPr kumimoji="0" lang="en-US" altLang="en-US" b="0" i="0" u="none" strike="noStrike" cap="none" normalizeH="0" baseline="0" dirty="0" err="1">
                <a:ln>
                  <a:noFill/>
                </a:ln>
                <a:solidFill>
                  <a:srgbClr val="080808"/>
                </a:solidFill>
                <a:effectLst/>
                <a:latin typeface="JetBrains Mono"/>
              </a:rPr>
              <a:t>X_test</a:t>
            </a:r>
            <a:r>
              <a:rPr kumimoji="0" lang="en-US" altLang="en-US" b="0" i="0" u="none" strike="noStrike" cap="none" normalizeH="0" baseline="0" dirty="0">
                <a:ln>
                  <a:noFill/>
                </a:ln>
                <a:solidFill>
                  <a:srgbClr val="080808"/>
                </a:solidFill>
                <a:effectLst/>
                <a:latin typeface="JetBrains Mono"/>
              </a:rPr>
              <a:t>, </a:t>
            </a:r>
            <a:r>
              <a:rPr kumimoji="0" lang="en-US" altLang="en-US" b="0" i="0" u="none" strike="noStrike" cap="none" normalizeH="0" baseline="0" dirty="0" err="1">
                <a:ln>
                  <a:noFill/>
                </a:ln>
                <a:solidFill>
                  <a:srgbClr val="080808"/>
                </a:solidFill>
                <a:effectLst/>
                <a:latin typeface="JetBrains Mono"/>
              </a:rPr>
              <a:t>y_train</a:t>
            </a:r>
            <a:r>
              <a:rPr kumimoji="0" lang="en-US" altLang="en-US" b="0" i="0" u="none" strike="noStrike" cap="none" normalizeH="0" baseline="0" dirty="0">
                <a:ln>
                  <a:noFill/>
                </a:ln>
                <a:solidFill>
                  <a:srgbClr val="080808"/>
                </a:solidFill>
                <a:effectLst/>
                <a:latin typeface="JetBrains Mono"/>
              </a:rPr>
              <a:t>, </a:t>
            </a:r>
            <a:r>
              <a:rPr kumimoji="0" lang="en-US" altLang="en-US" b="0" i="0" u="none" strike="noStrike" cap="none" normalizeH="0" baseline="0" dirty="0" err="1">
                <a:ln>
                  <a:noFill/>
                </a:ln>
                <a:solidFill>
                  <a:srgbClr val="080808"/>
                </a:solidFill>
                <a:effectLst/>
                <a:latin typeface="JetBrains Mono"/>
              </a:rPr>
              <a:t>y_test</a:t>
            </a:r>
            <a:r>
              <a:rPr kumimoji="0" lang="en-US" altLang="en-US" b="0" i="0" u="none" strike="noStrike" cap="none" normalizeH="0" baseline="0" dirty="0">
                <a:ln>
                  <a:noFill/>
                </a:ln>
                <a:solidFill>
                  <a:srgbClr val="080808"/>
                </a:solidFill>
                <a:effectLst/>
                <a:latin typeface="JetBrains Mono"/>
              </a:rPr>
              <a:t>):</a:t>
            </a:r>
            <a:br>
              <a:rPr kumimoji="0" lang="en-US" altLang="en-US" b="0" i="0" u="none" strike="noStrike" cap="none" normalizeH="0" baseline="0" dirty="0">
                <a:ln>
                  <a:noFill/>
                </a:ln>
                <a:solidFill>
                  <a:srgbClr val="080808"/>
                </a:solidFill>
                <a:effectLst/>
                <a:latin typeface="JetBrains Mono"/>
              </a:rPr>
            </a:br>
            <a:r>
              <a:rPr kumimoji="0" lang="en-US" altLang="en-US" b="0" i="0" u="none" strike="noStrike" cap="none" normalizeH="0" baseline="0" dirty="0">
                <a:ln>
                  <a:noFill/>
                </a:ln>
                <a:solidFill>
                  <a:srgbClr val="080808"/>
                </a:solidFill>
                <a:effectLst/>
                <a:latin typeface="JetBrains Mono"/>
              </a:rPr>
              <a:t>    </a:t>
            </a:r>
            <a:r>
              <a:rPr kumimoji="0" lang="en-US" altLang="en-US" b="0" i="0" u="none" strike="noStrike" cap="none" normalizeH="0" baseline="0" dirty="0">
                <a:ln>
                  <a:noFill/>
                </a:ln>
                <a:solidFill>
                  <a:srgbClr val="0033B3"/>
                </a:solidFill>
                <a:effectLst/>
                <a:latin typeface="JetBrains Mono"/>
              </a:rPr>
              <a:t>from </a:t>
            </a:r>
            <a:r>
              <a:rPr kumimoji="0" lang="en-US" altLang="en-US" b="0" i="0" u="none" strike="noStrike" cap="none" normalizeH="0" baseline="0" dirty="0" err="1">
                <a:ln>
                  <a:noFill/>
                </a:ln>
                <a:solidFill>
                  <a:srgbClr val="080808"/>
                </a:solidFill>
                <a:effectLst/>
                <a:latin typeface="JetBrains Mono"/>
              </a:rPr>
              <a:t>sklearn.tree</a:t>
            </a:r>
            <a:r>
              <a:rPr kumimoji="0" lang="en-US" altLang="en-US" b="0" i="0" u="none" strike="noStrike" cap="none" normalizeH="0" baseline="0" dirty="0">
                <a:ln>
                  <a:noFill/>
                </a:ln>
                <a:solidFill>
                  <a:srgbClr val="080808"/>
                </a:solidFill>
                <a:effectLst/>
                <a:latin typeface="JetBrains Mono"/>
              </a:rPr>
              <a:t> </a:t>
            </a:r>
            <a:r>
              <a:rPr kumimoji="0" lang="en-US" altLang="en-US" b="0" i="0" u="none" strike="noStrike" cap="none" normalizeH="0" baseline="0" dirty="0">
                <a:ln>
                  <a:noFill/>
                </a:ln>
                <a:solidFill>
                  <a:srgbClr val="0033B3"/>
                </a:solidFill>
                <a:effectLst/>
                <a:latin typeface="JetBrains Mono"/>
              </a:rPr>
              <a:t>import </a:t>
            </a:r>
            <a:r>
              <a:rPr kumimoji="0" lang="en-US" altLang="en-US" b="0" i="0" u="none" strike="noStrike" cap="none" normalizeH="0" baseline="0" dirty="0" err="1">
                <a:ln>
                  <a:noFill/>
                </a:ln>
                <a:solidFill>
                  <a:srgbClr val="080808"/>
                </a:solidFill>
                <a:effectLst/>
                <a:latin typeface="JetBrains Mono"/>
              </a:rPr>
              <a:t>DecisionTreeClassifier</a:t>
            </a:r>
            <a:br>
              <a:rPr kumimoji="0" lang="en-US" altLang="en-US" b="0" i="0" u="none" strike="noStrike" cap="none" normalizeH="0" baseline="0" dirty="0">
                <a:ln>
                  <a:noFill/>
                </a:ln>
                <a:solidFill>
                  <a:srgbClr val="080808"/>
                </a:solidFill>
                <a:effectLst/>
                <a:latin typeface="JetBrains Mono"/>
              </a:rPr>
            </a:br>
            <a:r>
              <a:rPr kumimoji="0" lang="en-US" altLang="en-US" b="0" i="0" u="none" strike="noStrike" cap="none" normalizeH="0" baseline="0" dirty="0">
                <a:ln>
                  <a:noFill/>
                </a:ln>
                <a:solidFill>
                  <a:srgbClr val="080808"/>
                </a:solidFill>
                <a:effectLst/>
                <a:latin typeface="JetBrains Mono"/>
              </a:rPr>
              <a:t>    </a:t>
            </a:r>
            <a:r>
              <a:rPr kumimoji="0" lang="en-US" altLang="en-US" b="0" i="0" u="none" strike="noStrike" cap="none" normalizeH="0" baseline="0" dirty="0">
                <a:ln>
                  <a:noFill/>
                </a:ln>
                <a:solidFill>
                  <a:srgbClr val="0033B3"/>
                </a:solidFill>
                <a:effectLst/>
                <a:latin typeface="JetBrains Mono"/>
              </a:rPr>
              <a:t>from </a:t>
            </a:r>
            <a:r>
              <a:rPr kumimoji="0" lang="en-US" altLang="en-US" b="0" i="0" u="none" strike="noStrike" cap="none" normalizeH="0" baseline="0" dirty="0" err="1">
                <a:ln>
                  <a:noFill/>
                </a:ln>
                <a:solidFill>
                  <a:srgbClr val="080808"/>
                </a:solidFill>
                <a:effectLst/>
                <a:latin typeface="JetBrains Mono"/>
              </a:rPr>
              <a:t>sklearn</a:t>
            </a:r>
            <a:r>
              <a:rPr kumimoji="0" lang="en-US" altLang="en-US" b="0" i="0" u="none" strike="noStrike" cap="none" normalizeH="0" baseline="0" dirty="0">
                <a:ln>
                  <a:noFill/>
                </a:ln>
                <a:solidFill>
                  <a:srgbClr val="080808"/>
                </a:solidFill>
                <a:effectLst/>
                <a:latin typeface="JetBrains Mono"/>
              </a:rPr>
              <a:t> </a:t>
            </a:r>
            <a:r>
              <a:rPr kumimoji="0" lang="en-US" altLang="en-US" b="0" i="0" u="none" strike="noStrike" cap="none" normalizeH="0" baseline="0" dirty="0">
                <a:ln>
                  <a:noFill/>
                </a:ln>
                <a:solidFill>
                  <a:srgbClr val="0033B3"/>
                </a:solidFill>
                <a:effectLst/>
                <a:latin typeface="JetBrains Mono"/>
              </a:rPr>
              <a:t>import </a:t>
            </a:r>
            <a:r>
              <a:rPr kumimoji="0" lang="en-US" altLang="en-US" b="0" i="0" u="none" strike="noStrike" cap="none" normalizeH="0" baseline="0" dirty="0">
                <a:ln>
                  <a:noFill/>
                </a:ln>
                <a:solidFill>
                  <a:srgbClr val="080808"/>
                </a:solidFill>
                <a:effectLst/>
                <a:latin typeface="JetBrains Mono"/>
              </a:rPr>
              <a:t>metrics</a:t>
            </a:r>
            <a:br>
              <a:rPr kumimoji="0" lang="en-US" altLang="en-US" b="0" i="0" u="none" strike="noStrike" cap="none" normalizeH="0" baseline="0" dirty="0">
                <a:ln>
                  <a:noFill/>
                </a:ln>
                <a:solidFill>
                  <a:srgbClr val="080808"/>
                </a:solidFill>
                <a:effectLst/>
                <a:latin typeface="JetBrains Mono"/>
              </a:rPr>
            </a:br>
            <a:br>
              <a:rPr kumimoji="0" lang="en-US" altLang="en-US" b="0" i="0" u="none" strike="noStrike" cap="none" normalizeH="0" baseline="0" dirty="0">
                <a:ln>
                  <a:noFill/>
                </a:ln>
                <a:solidFill>
                  <a:srgbClr val="080808"/>
                </a:solidFill>
                <a:effectLst/>
                <a:latin typeface="JetBrains Mono"/>
              </a:rPr>
            </a:br>
            <a:r>
              <a:rPr kumimoji="0" lang="en-US" altLang="en-US" b="0" i="0" u="none" strike="noStrike" cap="none" normalizeH="0" baseline="0" dirty="0">
                <a:ln>
                  <a:noFill/>
                </a:ln>
                <a:solidFill>
                  <a:srgbClr val="080808"/>
                </a:solidFill>
                <a:effectLst/>
                <a:latin typeface="JetBrains Mono"/>
              </a:rPr>
              <a:t>    </a:t>
            </a:r>
            <a:r>
              <a:rPr kumimoji="0" lang="en-US" altLang="en-US" b="0" i="0" u="none" strike="noStrike" cap="none" normalizeH="0" baseline="0" dirty="0" err="1">
                <a:ln>
                  <a:noFill/>
                </a:ln>
                <a:solidFill>
                  <a:srgbClr val="080808"/>
                </a:solidFill>
                <a:effectLst/>
                <a:latin typeface="JetBrains Mono"/>
              </a:rPr>
              <a:t>dt_classifier</a:t>
            </a:r>
            <a:r>
              <a:rPr kumimoji="0" lang="en-US" altLang="en-US" b="0" i="0" u="none" strike="noStrike" cap="none" normalizeH="0" baseline="0" dirty="0">
                <a:ln>
                  <a:noFill/>
                </a:ln>
                <a:solidFill>
                  <a:srgbClr val="080808"/>
                </a:solidFill>
                <a:effectLst/>
                <a:latin typeface="JetBrains Mono"/>
              </a:rPr>
              <a:t> = </a:t>
            </a:r>
            <a:r>
              <a:rPr kumimoji="0" lang="en-US" altLang="en-US" b="0" i="0" u="none" strike="noStrike" cap="none" normalizeH="0" baseline="0" dirty="0" err="1">
                <a:ln>
                  <a:noFill/>
                </a:ln>
                <a:solidFill>
                  <a:srgbClr val="080808"/>
                </a:solidFill>
                <a:effectLst/>
                <a:latin typeface="JetBrains Mono"/>
              </a:rPr>
              <a:t>DecisionTreeClassifier</a:t>
            </a:r>
            <a:r>
              <a:rPr kumimoji="0" lang="en-US" altLang="en-US" b="0" i="0" u="none" strike="noStrike" cap="none" normalizeH="0" baseline="0" dirty="0">
                <a:ln>
                  <a:noFill/>
                </a:ln>
                <a:solidFill>
                  <a:srgbClr val="080808"/>
                </a:solidFill>
                <a:effectLst/>
                <a:latin typeface="JetBrains Mono"/>
              </a:rPr>
              <a:t>()</a:t>
            </a:r>
            <a:br>
              <a:rPr kumimoji="0" lang="en-US" altLang="en-US" b="0" i="0" u="none" strike="noStrike" cap="none" normalizeH="0" baseline="0" dirty="0">
                <a:ln>
                  <a:noFill/>
                </a:ln>
                <a:solidFill>
                  <a:srgbClr val="080808"/>
                </a:solidFill>
                <a:effectLst/>
                <a:latin typeface="JetBrains Mono"/>
              </a:rPr>
            </a:br>
            <a:r>
              <a:rPr kumimoji="0" lang="en-US" altLang="en-US" b="0" i="0" u="none" strike="noStrike" cap="none" normalizeH="0" baseline="0" dirty="0">
                <a:ln>
                  <a:noFill/>
                </a:ln>
                <a:solidFill>
                  <a:srgbClr val="080808"/>
                </a:solidFill>
                <a:effectLst/>
                <a:latin typeface="JetBrains Mono"/>
              </a:rPr>
              <a:t>    </a:t>
            </a:r>
            <a:r>
              <a:rPr kumimoji="0" lang="en-US" altLang="en-US" b="0" i="0" u="none" strike="noStrike" cap="none" normalizeH="0" baseline="0" dirty="0" err="1">
                <a:ln>
                  <a:noFill/>
                </a:ln>
                <a:solidFill>
                  <a:srgbClr val="080808"/>
                </a:solidFill>
                <a:effectLst/>
                <a:latin typeface="JetBrains Mono"/>
              </a:rPr>
              <a:t>dt_classifier.fit</a:t>
            </a:r>
            <a:r>
              <a:rPr kumimoji="0" lang="en-US" altLang="en-US" b="0" i="0" u="none" strike="noStrike" cap="none" normalizeH="0" baseline="0" dirty="0">
                <a:ln>
                  <a:noFill/>
                </a:ln>
                <a:solidFill>
                  <a:srgbClr val="080808"/>
                </a:solidFill>
                <a:effectLst/>
                <a:latin typeface="JetBrains Mono"/>
              </a:rPr>
              <a:t>(</a:t>
            </a:r>
            <a:r>
              <a:rPr kumimoji="0" lang="en-US" altLang="en-US" b="0" i="0" u="none" strike="noStrike" cap="none" normalizeH="0" baseline="0" dirty="0" err="1">
                <a:ln>
                  <a:noFill/>
                </a:ln>
                <a:solidFill>
                  <a:srgbClr val="080808"/>
                </a:solidFill>
                <a:effectLst/>
                <a:latin typeface="JetBrains Mono"/>
              </a:rPr>
              <a:t>X_train</a:t>
            </a:r>
            <a:r>
              <a:rPr kumimoji="0" lang="en-US" altLang="en-US" b="0" i="0" u="none" strike="noStrike" cap="none" normalizeH="0" baseline="0" dirty="0">
                <a:ln>
                  <a:noFill/>
                </a:ln>
                <a:solidFill>
                  <a:srgbClr val="080808"/>
                </a:solidFill>
                <a:effectLst/>
                <a:latin typeface="JetBrains Mono"/>
              </a:rPr>
              <a:t>, </a:t>
            </a:r>
            <a:r>
              <a:rPr kumimoji="0" lang="en-US" altLang="en-US" b="0" i="0" u="none" strike="noStrike" cap="none" normalizeH="0" baseline="0" dirty="0" err="1">
                <a:ln>
                  <a:noFill/>
                </a:ln>
                <a:solidFill>
                  <a:srgbClr val="080808"/>
                </a:solidFill>
                <a:effectLst/>
                <a:latin typeface="JetBrains Mono"/>
              </a:rPr>
              <a:t>y_train</a:t>
            </a:r>
            <a:r>
              <a:rPr kumimoji="0" lang="en-US" altLang="en-US" b="0" i="0" u="none" strike="noStrike" cap="none" normalizeH="0" baseline="0" dirty="0">
                <a:ln>
                  <a:noFill/>
                </a:ln>
                <a:solidFill>
                  <a:srgbClr val="080808"/>
                </a:solidFill>
                <a:effectLst/>
                <a:latin typeface="JetBrains Mono"/>
              </a:rPr>
              <a:t>)</a:t>
            </a:r>
            <a:br>
              <a:rPr kumimoji="0" lang="en-US" altLang="en-US" b="0" i="0" u="none" strike="noStrike" cap="none" normalizeH="0" baseline="0" dirty="0">
                <a:ln>
                  <a:noFill/>
                </a:ln>
                <a:solidFill>
                  <a:srgbClr val="080808"/>
                </a:solidFill>
                <a:effectLst/>
                <a:latin typeface="JetBrains Mono"/>
              </a:rPr>
            </a:br>
            <a:r>
              <a:rPr kumimoji="0" lang="en-US" altLang="en-US" b="0" i="0" u="none" strike="noStrike" cap="none" normalizeH="0" baseline="0" dirty="0">
                <a:ln>
                  <a:noFill/>
                </a:ln>
                <a:solidFill>
                  <a:srgbClr val="080808"/>
                </a:solidFill>
                <a:effectLst/>
                <a:latin typeface="JetBrains Mono"/>
              </a:rPr>
              <a:t>    </a:t>
            </a:r>
            <a:r>
              <a:rPr kumimoji="0" lang="en-US" altLang="en-US" b="0" i="0" u="none" strike="noStrike" cap="none" normalizeH="0" baseline="0" dirty="0" err="1">
                <a:ln>
                  <a:noFill/>
                </a:ln>
                <a:solidFill>
                  <a:srgbClr val="080808"/>
                </a:solidFill>
                <a:effectLst/>
                <a:latin typeface="JetBrains Mono"/>
              </a:rPr>
              <a:t>y_pred</a:t>
            </a:r>
            <a:r>
              <a:rPr kumimoji="0" lang="en-US" altLang="en-US" b="0" i="0" u="none" strike="noStrike" cap="none" normalizeH="0" baseline="0" dirty="0">
                <a:ln>
                  <a:noFill/>
                </a:ln>
                <a:solidFill>
                  <a:srgbClr val="080808"/>
                </a:solidFill>
                <a:effectLst/>
                <a:latin typeface="JetBrains Mono"/>
              </a:rPr>
              <a:t> = </a:t>
            </a:r>
            <a:r>
              <a:rPr kumimoji="0" lang="en-US" altLang="en-US" b="0" i="0" u="none" strike="noStrike" cap="none" normalizeH="0" baseline="0" dirty="0" err="1">
                <a:ln>
                  <a:noFill/>
                </a:ln>
                <a:solidFill>
                  <a:srgbClr val="080808"/>
                </a:solidFill>
                <a:effectLst/>
                <a:latin typeface="JetBrains Mono"/>
              </a:rPr>
              <a:t>dt_classifier.predict</a:t>
            </a:r>
            <a:r>
              <a:rPr kumimoji="0" lang="en-US" altLang="en-US" b="0" i="0" u="none" strike="noStrike" cap="none" normalizeH="0" baseline="0" dirty="0">
                <a:ln>
                  <a:noFill/>
                </a:ln>
                <a:solidFill>
                  <a:srgbClr val="080808"/>
                </a:solidFill>
                <a:effectLst/>
                <a:latin typeface="JetBrains Mono"/>
              </a:rPr>
              <a:t>(</a:t>
            </a:r>
            <a:r>
              <a:rPr kumimoji="0" lang="en-US" altLang="en-US" b="0" i="0" u="none" strike="noStrike" cap="none" normalizeH="0" baseline="0" dirty="0" err="1">
                <a:ln>
                  <a:noFill/>
                </a:ln>
                <a:solidFill>
                  <a:srgbClr val="080808"/>
                </a:solidFill>
                <a:effectLst/>
                <a:latin typeface="JetBrains Mono"/>
              </a:rPr>
              <a:t>X_test</a:t>
            </a:r>
            <a:r>
              <a:rPr kumimoji="0" lang="en-US" altLang="en-US" b="0" i="0" u="none" strike="noStrike" cap="none" normalizeH="0" baseline="0" dirty="0">
                <a:ln>
                  <a:noFill/>
                </a:ln>
                <a:solidFill>
                  <a:srgbClr val="080808"/>
                </a:solidFill>
                <a:effectLst/>
                <a:latin typeface="JetBrains Mono"/>
              </a:rPr>
              <a:t>)</a:t>
            </a:r>
            <a:br>
              <a:rPr kumimoji="0" lang="en-US" altLang="en-US" b="0" i="0" u="none" strike="noStrike" cap="none" normalizeH="0" baseline="0" dirty="0">
                <a:ln>
                  <a:noFill/>
                </a:ln>
                <a:solidFill>
                  <a:srgbClr val="080808"/>
                </a:solidFill>
                <a:effectLst/>
                <a:latin typeface="JetBrains Mono"/>
              </a:rPr>
            </a:br>
            <a:r>
              <a:rPr kumimoji="0" lang="en-US" altLang="en-US" b="0" i="0" u="none" strike="noStrike" cap="none" normalizeH="0" baseline="0" dirty="0">
                <a:ln>
                  <a:noFill/>
                </a:ln>
                <a:solidFill>
                  <a:srgbClr val="080808"/>
                </a:solidFill>
                <a:effectLst/>
                <a:latin typeface="JetBrains Mono"/>
              </a:rPr>
              <a:t>    </a:t>
            </a:r>
            <a:r>
              <a:rPr kumimoji="0" lang="en-US" altLang="en-US" b="0" i="0" u="none" strike="noStrike" cap="none" normalizeH="0" baseline="0" dirty="0">
                <a:ln>
                  <a:noFill/>
                </a:ln>
                <a:solidFill>
                  <a:srgbClr val="000080"/>
                </a:solidFill>
                <a:effectLst/>
                <a:latin typeface="JetBrains Mono"/>
              </a:rPr>
              <a:t>print</a:t>
            </a:r>
            <a:r>
              <a:rPr kumimoji="0" lang="en-US" altLang="en-US" b="0" i="0" u="none" strike="noStrike" cap="none" normalizeH="0" baseline="0" dirty="0">
                <a:ln>
                  <a:noFill/>
                </a:ln>
                <a:solidFill>
                  <a:srgbClr val="080808"/>
                </a:solidFill>
                <a:effectLst/>
                <a:latin typeface="JetBrains Mono"/>
              </a:rPr>
              <a:t>(</a:t>
            </a:r>
            <a:r>
              <a:rPr kumimoji="0" lang="en-US" altLang="en-US" b="1" i="0" u="none" strike="noStrike" cap="none" normalizeH="0" baseline="0" dirty="0">
                <a:ln>
                  <a:noFill/>
                </a:ln>
                <a:solidFill>
                  <a:srgbClr val="008080"/>
                </a:solidFill>
                <a:effectLst/>
                <a:latin typeface="JetBrains Mono"/>
              </a:rPr>
              <a:t>'Accuracy Model without </a:t>
            </a:r>
            <a:r>
              <a:rPr kumimoji="0" lang="en-US" altLang="en-US" b="1" i="0" u="none" strike="noStrike" cap="none" normalizeH="0" baseline="0" dirty="0" err="1">
                <a:ln>
                  <a:noFill/>
                </a:ln>
                <a:solidFill>
                  <a:srgbClr val="008080"/>
                </a:solidFill>
                <a:effectLst/>
                <a:latin typeface="JetBrains Mono"/>
              </a:rPr>
              <a:t>tunnning</a:t>
            </a:r>
            <a:r>
              <a:rPr kumimoji="0" lang="en-US" altLang="en-US" b="1" i="0" u="none" strike="noStrike" cap="none" normalizeH="0" baseline="0" dirty="0">
                <a:ln>
                  <a:noFill/>
                </a:ln>
                <a:solidFill>
                  <a:srgbClr val="008080"/>
                </a:solidFill>
                <a:effectLst/>
                <a:latin typeface="JetBrains Mono"/>
              </a:rPr>
              <a:t>:</a:t>
            </a:r>
            <a:r>
              <a:rPr kumimoji="0" lang="en-US" altLang="en-US" b="0" i="0" u="none" strike="noStrike" cap="none" normalizeH="0" baseline="0" dirty="0">
                <a:ln>
                  <a:noFill/>
                </a:ln>
                <a:solidFill>
                  <a:srgbClr val="0037A6"/>
                </a:solidFill>
                <a:effectLst/>
                <a:latin typeface="JetBrains Mono"/>
              </a:rPr>
              <a:t>\t</a:t>
            </a:r>
            <a:r>
              <a:rPr kumimoji="0" lang="en-US" altLang="en-US" b="1" i="0" u="none" strike="noStrike" cap="none" normalizeH="0" baseline="0" dirty="0">
                <a:ln>
                  <a:noFill/>
                </a:ln>
                <a:solidFill>
                  <a:srgbClr val="008080"/>
                </a:solidFill>
                <a:effectLst/>
                <a:latin typeface="JetBrains Mono"/>
              </a:rPr>
              <a:t>{:.1%}'</a:t>
            </a:r>
            <a:r>
              <a:rPr kumimoji="0" lang="en-US" altLang="en-US" b="0" i="0" u="none" strike="noStrike" cap="none" normalizeH="0" baseline="0" dirty="0">
                <a:ln>
                  <a:noFill/>
                </a:ln>
                <a:solidFill>
                  <a:srgbClr val="080808"/>
                </a:solidFill>
                <a:effectLst/>
                <a:latin typeface="JetBrains Mono"/>
              </a:rPr>
              <a:t>.format(</a:t>
            </a:r>
            <a:r>
              <a:rPr kumimoji="0" lang="en-US" altLang="en-US" b="0" i="0" u="none" strike="noStrike" cap="none" normalizeH="0" baseline="0" dirty="0" err="1">
                <a:ln>
                  <a:noFill/>
                </a:ln>
                <a:solidFill>
                  <a:srgbClr val="080808"/>
                </a:solidFill>
                <a:effectLst/>
                <a:latin typeface="JetBrains Mono"/>
              </a:rPr>
              <a:t>metrics.accuracy_score</a:t>
            </a:r>
            <a:r>
              <a:rPr kumimoji="0" lang="en-US" altLang="en-US" b="0" i="0" u="none" strike="noStrike" cap="none" normalizeH="0" baseline="0" dirty="0">
                <a:ln>
                  <a:noFill/>
                </a:ln>
                <a:solidFill>
                  <a:srgbClr val="080808"/>
                </a:solidFill>
                <a:effectLst/>
                <a:latin typeface="JetBrains Mono"/>
              </a:rPr>
              <a:t>(</a:t>
            </a:r>
            <a:r>
              <a:rPr kumimoji="0" lang="en-US" altLang="en-US" b="0" i="0" u="none" strike="noStrike" cap="none" normalizeH="0" baseline="0" dirty="0" err="1">
                <a:ln>
                  <a:noFill/>
                </a:ln>
                <a:solidFill>
                  <a:srgbClr val="080808"/>
                </a:solidFill>
                <a:effectLst/>
                <a:latin typeface="JetBrains Mono"/>
              </a:rPr>
              <a:t>y_test</a:t>
            </a:r>
            <a:r>
              <a:rPr kumimoji="0" lang="en-US" altLang="en-US" b="0" i="0" u="none" strike="noStrike" cap="none" normalizeH="0" baseline="0" dirty="0">
                <a:ln>
                  <a:noFill/>
                </a:ln>
                <a:solidFill>
                  <a:srgbClr val="080808"/>
                </a:solidFill>
                <a:effectLst/>
                <a:latin typeface="JetBrains Mono"/>
              </a:rPr>
              <a:t>, </a:t>
            </a:r>
            <a:r>
              <a:rPr kumimoji="0" lang="en-US" altLang="en-US" b="0" i="0" u="none" strike="noStrike" cap="none" normalizeH="0" baseline="0" dirty="0" err="1">
                <a:ln>
                  <a:noFill/>
                </a:ln>
                <a:solidFill>
                  <a:srgbClr val="080808"/>
                </a:solidFill>
                <a:effectLst/>
                <a:latin typeface="JetBrains Mono"/>
              </a:rPr>
              <a:t>y_pred</a:t>
            </a:r>
            <a:r>
              <a:rPr kumimoji="0" lang="en-US" altLang="en-US" b="0" i="0" u="none" strike="noStrike" cap="none" normalizeH="0" baseline="0" dirty="0">
                <a:ln>
                  <a:noFill/>
                </a:ln>
                <a:solidFill>
                  <a:srgbClr val="080808"/>
                </a:solidFill>
                <a:effectLst/>
                <a:latin typeface="JetBrains Mono"/>
              </a:rPr>
              <a:t>)))</a:t>
            </a:r>
            <a:br>
              <a:rPr kumimoji="0" lang="en-US" altLang="en-US" b="0" i="0" u="none" strike="noStrike" cap="none" normalizeH="0" baseline="0" dirty="0">
                <a:ln>
                  <a:noFill/>
                </a:ln>
                <a:solidFill>
                  <a:srgbClr val="080808"/>
                </a:solidFill>
                <a:effectLst/>
                <a:latin typeface="JetBrains Mono"/>
              </a:rPr>
            </a:br>
            <a:br>
              <a:rPr kumimoji="0" lang="en-US" altLang="en-US" b="0" i="0" u="none" strike="noStrike" cap="none" normalizeH="0" baseline="0" dirty="0">
                <a:ln>
                  <a:noFill/>
                </a:ln>
                <a:solidFill>
                  <a:srgbClr val="080808"/>
                </a:solidFill>
                <a:effectLst/>
                <a:latin typeface="JetBrains Mono"/>
              </a:rPr>
            </a:br>
            <a:r>
              <a:rPr kumimoji="0" lang="en-US" altLang="en-US" b="0" i="0" u="none" strike="noStrike" cap="none" normalizeH="0" baseline="0" dirty="0">
                <a:ln>
                  <a:noFill/>
                </a:ln>
                <a:solidFill>
                  <a:srgbClr val="080808"/>
                </a:solidFill>
                <a:effectLst/>
                <a:latin typeface="JetBrains Mono"/>
              </a:rPr>
              <a:t>    </a:t>
            </a:r>
            <a:r>
              <a:rPr kumimoji="0" lang="en-US" altLang="en-US" b="0" i="0" u="none" strike="noStrike" cap="none" normalizeH="0" baseline="0" dirty="0" err="1">
                <a:ln>
                  <a:noFill/>
                </a:ln>
                <a:solidFill>
                  <a:srgbClr val="080808"/>
                </a:solidFill>
                <a:effectLst/>
                <a:latin typeface="JetBrains Mono"/>
              </a:rPr>
              <a:t>hyperparam_grid</a:t>
            </a:r>
            <a:r>
              <a:rPr kumimoji="0" lang="en-US" altLang="en-US" b="0" i="0" u="none" strike="noStrike" cap="none" normalizeH="0" baseline="0" dirty="0">
                <a:ln>
                  <a:noFill/>
                </a:ln>
                <a:solidFill>
                  <a:srgbClr val="080808"/>
                </a:solidFill>
                <a:effectLst/>
                <a:latin typeface="JetBrains Mono"/>
              </a:rPr>
              <a:t> = {</a:t>
            </a:r>
            <a:r>
              <a:rPr kumimoji="0" lang="en-US" altLang="en-US" b="1" i="0" u="none" strike="noStrike" cap="none" normalizeH="0" baseline="0" dirty="0">
                <a:ln>
                  <a:noFill/>
                </a:ln>
                <a:solidFill>
                  <a:srgbClr val="008080"/>
                </a:solidFill>
                <a:effectLst/>
                <a:latin typeface="JetBrains Mono"/>
              </a:rPr>
              <a:t>'</a:t>
            </a:r>
            <a:r>
              <a:rPr kumimoji="0" lang="en-US" altLang="en-US" b="1" i="0" u="none" strike="noStrike" cap="none" normalizeH="0" baseline="0" dirty="0" err="1">
                <a:ln>
                  <a:noFill/>
                </a:ln>
                <a:solidFill>
                  <a:srgbClr val="008080"/>
                </a:solidFill>
                <a:effectLst/>
                <a:latin typeface="JetBrains Mono"/>
              </a:rPr>
              <a:t>max_depth</a:t>
            </a:r>
            <a:r>
              <a:rPr kumimoji="0" lang="en-US" altLang="en-US" b="1" i="0" u="none" strike="noStrike" cap="none" normalizeH="0" baseline="0" dirty="0">
                <a:ln>
                  <a:noFill/>
                </a:ln>
                <a:solidFill>
                  <a:srgbClr val="008080"/>
                </a:solidFill>
                <a:effectLst/>
                <a:latin typeface="JetBrains Mono"/>
              </a:rPr>
              <a:t>'</a:t>
            </a:r>
            <a:r>
              <a:rPr kumimoji="0" lang="en-US" altLang="en-US" b="0" i="0" u="none" strike="noStrike" cap="none" normalizeH="0" baseline="0" dirty="0">
                <a:ln>
                  <a:noFill/>
                </a:ln>
                <a:solidFill>
                  <a:srgbClr val="080808"/>
                </a:solidFill>
                <a:effectLst/>
                <a:latin typeface="JetBrains Mono"/>
              </a:rPr>
              <a:t>: [</a:t>
            </a:r>
            <a:r>
              <a:rPr kumimoji="0" lang="en-US" altLang="en-US" b="0" i="0" u="none" strike="noStrike" cap="none" normalizeH="0" baseline="0" dirty="0">
                <a:ln>
                  <a:noFill/>
                </a:ln>
                <a:solidFill>
                  <a:srgbClr val="1750EB"/>
                </a:solidFill>
                <a:effectLst/>
                <a:latin typeface="JetBrains Mono"/>
              </a:rPr>
              <a:t>4</a:t>
            </a:r>
            <a:r>
              <a:rPr kumimoji="0" lang="en-US" altLang="en-US" b="0" i="0" u="none" strike="noStrike" cap="none" normalizeH="0" baseline="0" dirty="0">
                <a:ln>
                  <a:noFill/>
                </a:ln>
                <a:solidFill>
                  <a:srgbClr val="080808"/>
                </a:solidFill>
                <a:effectLst/>
                <a:latin typeface="JetBrains Mono"/>
              </a:rPr>
              <a:t>,</a:t>
            </a:r>
            <a:r>
              <a:rPr kumimoji="0" lang="en-US" altLang="en-US" b="0" i="0" u="none" strike="noStrike" cap="none" normalizeH="0" baseline="0" dirty="0">
                <a:ln>
                  <a:noFill/>
                </a:ln>
                <a:solidFill>
                  <a:srgbClr val="1750EB"/>
                </a:solidFill>
                <a:effectLst/>
                <a:latin typeface="JetBrains Mono"/>
              </a:rPr>
              <a:t>6</a:t>
            </a:r>
            <a:r>
              <a:rPr kumimoji="0" lang="en-US" altLang="en-US" b="0" i="0" u="none" strike="noStrike" cap="none" normalizeH="0" baseline="0" dirty="0">
                <a:ln>
                  <a:noFill/>
                </a:ln>
                <a:solidFill>
                  <a:srgbClr val="080808"/>
                </a:solidFill>
                <a:effectLst/>
                <a:latin typeface="JetBrains Mono"/>
              </a:rPr>
              <a:t>,</a:t>
            </a:r>
            <a:r>
              <a:rPr kumimoji="0" lang="en-US" altLang="en-US" b="0" i="0" u="none" strike="noStrike" cap="none" normalizeH="0" baseline="0" dirty="0">
                <a:ln>
                  <a:noFill/>
                </a:ln>
                <a:solidFill>
                  <a:srgbClr val="1750EB"/>
                </a:solidFill>
                <a:effectLst/>
                <a:latin typeface="JetBrains Mono"/>
              </a:rPr>
              <a:t>12</a:t>
            </a:r>
            <a:r>
              <a:rPr kumimoji="0" lang="en-US" altLang="en-US" b="0" i="0" u="none" strike="noStrike" cap="none" normalizeH="0" baseline="0" dirty="0">
                <a:ln>
                  <a:noFill/>
                </a:ln>
                <a:solidFill>
                  <a:srgbClr val="080808"/>
                </a:solidFill>
                <a:effectLst/>
                <a:latin typeface="JetBrains Mono"/>
              </a:rPr>
              <a:t>], </a:t>
            </a:r>
            <a:r>
              <a:rPr kumimoji="0" lang="en-US" altLang="en-US" b="1" i="0" u="none" strike="noStrike" cap="none" normalizeH="0" baseline="0" dirty="0">
                <a:ln>
                  <a:noFill/>
                </a:ln>
                <a:solidFill>
                  <a:srgbClr val="008080"/>
                </a:solidFill>
                <a:effectLst/>
                <a:latin typeface="JetBrains Mono"/>
              </a:rPr>
              <a:t>'</a:t>
            </a:r>
            <a:r>
              <a:rPr kumimoji="0" lang="en-US" altLang="en-US" b="1" i="0" u="none" strike="noStrike" cap="none" normalizeH="0" baseline="0" dirty="0" err="1">
                <a:ln>
                  <a:noFill/>
                </a:ln>
                <a:solidFill>
                  <a:srgbClr val="008080"/>
                </a:solidFill>
                <a:effectLst/>
                <a:latin typeface="JetBrains Mono"/>
              </a:rPr>
              <a:t>min_samples_leaf</a:t>
            </a:r>
            <a:r>
              <a:rPr kumimoji="0" lang="en-US" altLang="en-US" b="1" i="0" u="none" strike="noStrike" cap="none" normalizeH="0" baseline="0" dirty="0">
                <a:ln>
                  <a:noFill/>
                </a:ln>
                <a:solidFill>
                  <a:srgbClr val="008080"/>
                </a:solidFill>
                <a:effectLst/>
                <a:latin typeface="JetBrains Mono"/>
              </a:rPr>
              <a:t>'</a:t>
            </a:r>
            <a:r>
              <a:rPr kumimoji="0" lang="en-US" altLang="en-US" b="0" i="0" u="none" strike="noStrike" cap="none" normalizeH="0" baseline="0" dirty="0">
                <a:ln>
                  <a:noFill/>
                </a:ln>
                <a:solidFill>
                  <a:srgbClr val="080808"/>
                </a:solidFill>
                <a:effectLst/>
                <a:latin typeface="JetBrains Mono"/>
              </a:rPr>
              <a:t>: [</a:t>
            </a:r>
            <a:r>
              <a:rPr kumimoji="0" lang="en-US" altLang="en-US" b="0" i="0" u="none" strike="noStrike" cap="none" normalizeH="0" baseline="0" dirty="0">
                <a:ln>
                  <a:noFill/>
                </a:ln>
                <a:solidFill>
                  <a:srgbClr val="1750EB"/>
                </a:solidFill>
                <a:effectLst/>
                <a:latin typeface="JetBrains Mono"/>
              </a:rPr>
              <a:t>5</a:t>
            </a:r>
            <a:r>
              <a:rPr kumimoji="0" lang="en-US" altLang="en-US" b="0" i="0" u="none" strike="noStrike" cap="none" normalizeH="0" baseline="0" dirty="0">
                <a:ln>
                  <a:noFill/>
                </a:ln>
                <a:solidFill>
                  <a:srgbClr val="080808"/>
                </a:solidFill>
                <a:effectLst/>
                <a:latin typeface="JetBrains Mono"/>
              </a:rPr>
              <a:t>,</a:t>
            </a:r>
            <a:r>
              <a:rPr kumimoji="0" lang="en-US" altLang="en-US" b="0" i="0" u="none" strike="noStrike" cap="none" normalizeH="0" baseline="0" dirty="0">
                <a:ln>
                  <a:noFill/>
                </a:ln>
                <a:solidFill>
                  <a:srgbClr val="1750EB"/>
                </a:solidFill>
                <a:effectLst/>
                <a:latin typeface="JetBrains Mono"/>
              </a:rPr>
              <a:t>4</a:t>
            </a:r>
            <a:r>
              <a:rPr kumimoji="0" lang="en-US" altLang="en-US" b="0" i="0" u="none" strike="noStrike" cap="none" normalizeH="0" baseline="0" dirty="0">
                <a:ln>
                  <a:noFill/>
                </a:ln>
                <a:solidFill>
                  <a:srgbClr val="080808"/>
                </a:solidFill>
                <a:effectLst/>
                <a:latin typeface="JetBrains Mono"/>
              </a:rPr>
              <a:t>,</a:t>
            </a:r>
            <a:r>
              <a:rPr kumimoji="0" lang="en-US" altLang="en-US" b="0" i="0" u="none" strike="noStrike" cap="none" normalizeH="0" baseline="0" dirty="0">
                <a:ln>
                  <a:noFill/>
                </a:ln>
                <a:solidFill>
                  <a:srgbClr val="1750EB"/>
                </a:solidFill>
                <a:effectLst/>
                <a:latin typeface="JetBrains Mono"/>
              </a:rPr>
              <a:t>12</a:t>
            </a:r>
            <a:r>
              <a:rPr kumimoji="0" lang="en-US" altLang="en-US" b="0" i="0" u="none" strike="noStrike" cap="none" normalizeH="0" baseline="0" dirty="0">
                <a:ln>
                  <a:noFill/>
                </a:ln>
                <a:solidFill>
                  <a:srgbClr val="080808"/>
                </a:solidFill>
                <a:effectLst/>
                <a:latin typeface="JetBrains Mono"/>
              </a:rPr>
              <a:t>]}</a:t>
            </a:r>
            <a:br>
              <a:rPr kumimoji="0" lang="en-US" altLang="en-US" b="0" i="0" u="none" strike="noStrike" cap="none" normalizeH="0" baseline="0" dirty="0">
                <a:ln>
                  <a:noFill/>
                </a:ln>
                <a:solidFill>
                  <a:srgbClr val="080808"/>
                </a:solidFill>
                <a:effectLst/>
                <a:latin typeface="JetBrains Mono"/>
              </a:rPr>
            </a:br>
            <a:r>
              <a:rPr kumimoji="0" lang="en-US" altLang="en-US" b="0" i="0" u="none" strike="noStrike" cap="none" normalizeH="0" baseline="0" dirty="0">
                <a:ln>
                  <a:noFill/>
                </a:ln>
                <a:solidFill>
                  <a:srgbClr val="080808"/>
                </a:solidFill>
                <a:effectLst/>
                <a:latin typeface="JetBrains Mono"/>
              </a:rPr>
              <a:t>    </a:t>
            </a:r>
            <a:r>
              <a:rPr kumimoji="0" lang="en-US" altLang="en-US" b="0" i="0" u="none" strike="noStrike" cap="none" normalizeH="0" baseline="0" dirty="0" err="1">
                <a:ln>
                  <a:noFill/>
                </a:ln>
                <a:solidFill>
                  <a:srgbClr val="080808"/>
                </a:solidFill>
                <a:effectLst/>
                <a:latin typeface="JetBrains Mono"/>
              </a:rPr>
              <a:t>dt_classifier</a:t>
            </a:r>
            <a:r>
              <a:rPr kumimoji="0" lang="en-US" altLang="en-US" b="0" i="0" u="none" strike="noStrike" cap="none" normalizeH="0" baseline="0" dirty="0">
                <a:ln>
                  <a:noFill/>
                </a:ln>
                <a:solidFill>
                  <a:srgbClr val="080808"/>
                </a:solidFill>
                <a:effectLst/>
                <a:latin typeface="JetBrains Mono"/>
              </a:rPr>
              <a:t> = </a:t>
            </a:r>
            <a:r>
              <a:rPr kumimoji="0" lang="en-US" altLang="en-US" b="0" i="0" u="none" strike="noStrike" cap="none" normalizeH="0" baseline="0" dirty="0" err="1">
                <a:ln>
                  <a:noFill/>
                </a:ln>
                <a:solidFill>
                  <a:srgbClr val="080808"/>
                </a:solidFill>
                <a:effectLst/>
                <a:latin typeface="JetBrains Mono"/>
              </a:rPr>
              <a:t>DecisionTreeClassifier</a:t>
            </a:r>
            <a:r>
              <a:rPr kumimoji="0" lang="en-US" altLang="en-US" b="0" i="0" u="none" strike="noStrike" cap="none" normalizeH="0" baseline="0" dirty="0">
                <a:ln>
                  <a:noFill/>
                </a:ln>
                <a:solidFill>
                  <a:srgbClr val="080808"/>
                </a:solidFill>
                <a:effectLst/>
                <a:latin typeface="JetBrains Mono"/>
              </a:rPr>
              <a:t>()</a:t>
            </a:r>
            <a:br>
              <a:rPr kumimoji="0" lang="en-US" altLang="en-US" b="0" i="0" u="none" strike="noStrike" cap="none" normalizeH="0" baseline="0" dirty="0">
                <a:ln>
                  <a:noFill/>
                </a:ln>
                <a:solidFill>
                  <a:srgbClr val="080808"/>
                </a:solidFill>
                <a:effectLst/>
                <a:latin typeface="JetBrains Mono"/>
              </a:rPr>
            </a:br>
            <a:r>
              <a:rPr kumimoji="0" lang="en-US" altLang="en-US" b="0" i="0" u="none" strike="noStrike" cap="none" normalizeH="0" baseline="0" dirty="0">
                <a:ln>
                  <a:noFill/>
                </a:ln>
                <a:solidFill>
                  <a:srgbClr val="080808"/>
                </a:solidFill>
                <a:effectLst/>
                <a:latin typeface="JetBrains Mono"/>
              </a:rPr>
              <a:t>    classifier = </a:t>
            </a:r>
            <a:r>
              <a:rPr kumimoji="0" lang="en-US" altLang="en-US" b="0" i="0" u="none" strike="noStrike" cap="none" normalizeH="0" baseline="0" dirty="0" err="1">
                <a:ln>
                  <a:noFill/>
                </a:ln>
                <a:solidFill>
                  <a:srgbClr val="080808"/>
                </a:solidFill>
                <a:effectLst/>
                <a:latin typeface="JetBrains Mono"/>
              </a:rPr>
              <a:t>GridSearchCV</a:t>
            </a:r>
            <a:r>
              <a:rPr kumimoji="0" lang="en-US" altLang="en-US" b="0" i="0" u="none" strike="noStrike" cap="none" normalizeH="0" baseline="0" dirty="0">
                <a:ln>
                  <a:noFill/>
                </a:ln>
                <a:solidFill>
                  <a:srgbClr val="080808"/>
                </a:solidFill>
                <a:effectLst/>
                <a:latin typeface="JetBrains Mono"/>
              </a:rPr>
              <a:t>(</a:t>
            </a:r>
            <a:r>
              <a:rPr kumimoji="0" lang="en-US" altLang="en-US" b="0" i="0" u="none" strike="noStrike" cap="none" normalizeH="0" baseline="0" dirty="0" err="1">
                <a:ln>
                  <a:noFill/>
                </a:ln>
                <a:solidFill>
                  <a:srgbClr val="080808"/>
                </a:solidFill>
                <a:effectLst/>
                <a:latin typeface="JetBrains Mono"/>
              </a:rPr>
              <a:t>dt_classifier</a:t>
            </a:r>
            <a:r>
              <a:rPr kumimoji="0" lang="en-US" altLang="en-US" b="0" i="0" u="none" strike="noStrike" cap="none" normalizeH="0" baseline="0" dirty="0">
                <a:ln>
                  <a:noFill/>
                </a:ln>
                <a:solidFill>
                  <a:srgbClr val="080808"/>
                </a:solidFill>
                <a:effectLst/>
                <a:latin typeface="JetBrains Mono"/>
              </a:rPr>
              <a:t>, </a:t>
            </a:r>
            <a:r>
              <a:rPr kumimoji="0" lang="en-US" altLang="en-US" b="0" i="0" u="none" strike="noStrike" cap="none" normalizeH="0" baseline="0" dirty="0" err="1">
                <a:ln>
                  <a:noFill/>
                </a:ln>
                <a:solidFill>
                  <a:srgbClr val="080808"/>
                </a:solidFill>
                <a:effectLst/>
                <a:latin typeface="JetBrains Mono"/>
              </a:rPr>
              <a:t>hyperparam_grid</a:t>
            </a:r>
            <a:r>
              <a:rPr kumimoji="0" lang="en-US" altLang="en-US" b="0" i="0" u="none" strike="noStrike" cap="none" normalizeH="0" baseline="0" dirty="0">
                <a:ln>
                  <a:noFill/>
                </a:ln>
                <a:solidFill>
                  <a:srgbClr val="080808"/>
                </a:solidFill>
                <a:effectLst/>
                <a:latin typeface="JetBrains Mono"/>
              </a:rPr>
              <a:t>)</a:t>
            </a:r>
            <a:br>
              <a:rPr kumimoji="0" lang="en-US" altLang="en-US" b="0" i="0" u="none" strike="noStrike" cap="none" normalizeH="0" baseline="0" dirty="0">
                <a:ln>
                  <a:noFill/>
                </a:ln>
                <a:solidFill>
                  <a:srgbClr val="080808"/>
                </a:solidFill>
                <a:effectLst/>
                <a:latin typeface="JetBrains Mono"/>
              </a:rPr>
            </a:br>
            <a:br>
              <a:rPr kumimoji="0" lang="en-US" altLang="en-US" b="0" i="0" u="none" strike="noStrike" cap="none" normalizeH="0" baseline="0" dirty="0">
                <a:ln>
                  <a:noFill/>
                </a:ln>
                <a:solidFill>
                  <a:srgbClr val="080808"/>
                </a:solidFill>
                <a:effectLst/>
                <a:latin typeface="JetBrains Mono"/>
              </a:rPr>
            </a:br>
            <a:r>
              <a:rPr kumimoji="0" lang="en-US" altLang="en-US" b="0" i="0" u="none" strike="noStrike" cap="none" normalizeH="0" baseline="0" dirty="0">
                <a:ln>
                  <a:noFill/>
                </a:ln>
                <a:solidFill>
                  <a:srgbClr val="080808"/>
                </a:solidFill>
                <a:effectLst/>
                <a:latin typeface="JetBrains Mono"/>
              </a:rPr>
              <a:t>    start = time()</a:t>
            </a:r>
            <a:br>
              <a:rPr kumimoji="0" lang="en-US" altLang="en-US" b="0" i="0" u="none" strike="noStrike" cap="none" normalizeH="0" baseline="0" dirty="0">
                <a:ln>
                  <a:noFill/>
                </a:ln>
                <a:solidFill>
                  <a:srgbClr val="080808"/>
                </a:solidFill>
                <a:effectLst/>
                <a:latin typeface="JetBrains Mono"/>
              </a:rPr>
            </a:br>
            <a:r>
              <a:rPr kumimoji="0" lang="en-US" altLang="en-US" b="0" i="0" u="none" strike="noStrike" cap="none" normalizeH="0" baseline="0" dirty="0">
                <a:ln>
                  <a:noFill/>
                </a:ln>
                <a:solidFill>
                  <a:srgbClr val="080808"/>
                </a:solidFill>
                <a:effectLst/>
                <a:latin typeface="JetBrains Mono"/>
              </a:rPr>
              <a:t>    </a:t>
            </a:r>
            <a:r>
              <a:rPr kumimoji="0" lang="en-US" altLang="en-US" b="0" i="0" u="none" strike="noStrike" cap="none" normalizeH="0" baseline="0" dirty="0" err="1">
                <a:ln>
                  <a:noFill/>
                </a:ln>
                <a:solidFill>
                  <a:srgbClr val="080808"/>
                </a:solidFill>
                <a:effectLst/>
                <a:latin typeface="JetBrains Mono"/>
              </a:rPr>
              <a:t>classifier.fit</a:t>
            </a:r>
            <a:r>
              <a:rPr kumimoji="0" lang="en-US" altLang="en-US" b="0" i="0" u="none" strike="noStrike" cap="none" normalizeH="0" baseline="0" dirty="0">
                <a:ln>
                  <a:noFill/>
                </a:ln>
                <a:solidFill>
                  <a:srgbClr val="080808"/>
                </a:solidFill>
                <a:effectLst/>
                <a:latin typeface="JetBrains Mono"/>
              </a:rPr>
              <a:t>(</a:t>
            </a:r>
            <a:r>
              <a:rPr kumimoji="0" lang="en-US" altLang="en-US" b="0" i="0" u="none" strike="noStrike" cap="none" normalizeH="0" baseline="0" dirty="0" err="1">
                <a:ln>
                  <a:noFill/>
                </a:ln>
                <a:solidFill>
                  <a:srgbClr val="080808"/>
                </a:solidFill>
                <a:effectLst/>
                <a:latin typeface="JetBrains Mono"/>
              </a:rPr>
              <a:t>X_train</a:t>
            </a:r>
            <a:r>
              <a:rPr kumimoji="0" lang="en-US" altLang="en-US" b="0" i="0" u="none" strike="noStrike" cap="none" normalizeH="0" baseline="0" dirty="0">
                <a:ln>
                  <a:noFill/>
                </a:ln>
                <a:solidFill>
                  <a:srgbClr val="080808"/>
                </a:solidFill>
                <a:effectLst/>
                <a:latin typeface="JetBrains Mono"/>
              </a:rPr>
              <a:t>, </a:t>
            </a:r>
            <a:r>
              <a:rPr kumimoji="0" lang="en-US" altLang="en-US" b="0" i="0" u="none" strike="noStrike" cap="none" normalizeH="0" baseline="0" dirty="0" err="1">
                <a:ln>
                  <a:noFill/>
                </a:ln>
                <a:solidFill>
                  <a:srgbClr val="080808"/>
                </a:solidFill>
                <a:effectLst/>
                <a:latin typeface="JetBrains Mono"/>
              </a:rPr>
              <a:t>y_train</a:t>
            </a:r>
            <a:r>
              <a:rPr kumimoji="0" lang="en-US" altLang="en-US" b="0" i="0" u="none" strike="noStrike" cap="none" normalizeH="0" baseline="0" dirty="0">
                <a:ln>
                  <a:noFill/>
                </a:ln>
                <a:solidFill>
                  <a:srgbClr val="080808"/>
                </a:solidFill>
                <a:effectLst/>
                <a:latin typeface="JetBrains Mono"/>
              </a:rPr>
              <a:t>)</a:t>
            </a:r>
            <a:br>
              <a:rPr kumimoji="0" lang="en-US" altLang="en-US" b="0" i="0" u="none" strike="noStrike" cap="none" normalizeH="0" baseline="0" dirty="0">
                <a:ln>
                  <a:noFill/>
                </a:ln>
                <a:solidFill>
                  <a:srgbClr val="080808"/>
                </a:solidFill>
                <a:effectLst/>
                <a:latin typeface="JetBrains Mono"/>
              </a:rPr>
            </a:br>
            <a:r>
              <a:rPr kumimoji="0" lang="en-US" altLang="en-US" b="0" i="0" u="none" strike="noStrike" cap="none" normalizeH="0" baseline="0" dirty="0">
                <a:ln>
                  <a:noFill/>
                </a:ln>
                <a:solidFill>
                  <a:srgbClr val="080808"/>
                </a:solidFill>
                <a:effectLst/>
                <a:latin typeface="JetBrains Mono"/>
              </a:rPr>
              <a:t>    elapsed = time() - start</a:t>
            </a:r>
            <a:br>
              <a:rPr kumimoji="0" lang="en-US" altLang="en-US" b="0" i="0" u="none" strike="noStrike" cap="none" normalizeH="0" baseline="0" dirty="0">
                <a:ln>
                  <a:noFill/>
                </a:ln>
                <a:solidFill>
                  <a:srgbClr val="080808"/>
                </a:solidFill>
                <a:effectLst/>
                <a:latin typeface="JetBrains Mono"/>
              </a:rPr>
            </a:br>
            <a:r>
              <a:rPr kumimoji="0" lang="en-US" altLang="en-US" b="0" i="0" u="none" strike="noStrike" cap="none" normalizeH="0" baseline="0" dirty="0">
                <a:ln>
                  <a:noFill/>
                </a:ln>
                <a:solidFill>
                  <a:srgbClr val="080808"/>
                </a:solidFill>
                <a:effectLst/>
                <a:latin typeface="JetBrains Mono"/>
              </a:rPr>
              <a:t>    </a:t>
            </a:r>
            <a:r>
              <a:rPr kumimoji="0" lang="en-US" altLang="en-US" b="0" i="0" u="none" strike="noStrike" cap="none" normalizeH="0" baseline="0" dirty="0">
                <a:ln>
                  <a:noFill/>
                </a:ln>
                <a:solidFill>
                  <a:srgbClr val="000080"/>
                </a:solidFill>
                <a:effectLst/>
                <a:latin typeface="JetBrains Mono"/>
              </a:rPr>
              <a:t>print</a:t>
            </a:r>
            <a:r>
              <a:rPr kumimoji="0" lang="en-US" altLang="en-US" b="0" i="0" u="none" strike="noStrike" cap="none" normalizeH="0" baseline="0" dirty="0">
                <a:ln>
                  <a:noFill/>
                </a:ln>
                <a:solidFill>
                  <a:srgbClr val="080808"/>
                </a:solidFill>
                <a:effectLst/>
                <a:latin typeface="JetBrains Mono"/>
              </a:rPr>
              <a:t>(</a:t>
            </a:r>
            <a:r>
              <a:rPr kumimoji="0" lang="en-US" altLang="en-US" b="1" i="0" u="none" strike="noStrike" cap="none" normalizeH="0" baseline="0" dirty="0">
                <a:ln>
                  <a:noFill/>
                </a:ln>
                <a:solidFill>
                  <a:srgbClr val="008080"/>
                </a:solidFill>
                <a:effectLst/>
                <a:latin typeface="JetBrains Mono"/>
              </a:rPr>
              <a:t>'elapsed: {} </a:t>
            </a:r>
            <a:r>
              <a:rPr kumimoji="0" lang="en-US" altLang="en-US" b="1" i="0" u="none" strike="noStrike" cap="none" normalizeH="0" baseline="0" dirty="0" err="1">
                <a:ln>
                  <a:noFill/>
                </a:ln>
                <a:solidFill>
                  <a:srgbClr val="008080"/>
                </a:solidFill>
                <a:effectLst/>
                <a:latin typeface="JetBrains Mono"/>
              </a:rPr>
              <a:t>seconds'</a:t>
            </a:r>
            <a:r>
              <a:rPr kumimoji="0" lang="en-US" altLang="en-US" b="0" i="0" u="none" strike="noStrike" cap="none" normalizeH="0" baseline="0" dirty="0" err="1">
                <a:ln>
                  <a:noFill/>
                </a:ln>
                <a:solidFill>
                  <a:srgbClr val="080808"/>
                </a:solidFill>
                <a:effectLst/>
                <a:latin typeface="JetBrains Mono"/>
              </a:rPr>
              <a:t>.format</a:t>
            </a:r>
            <a:r>
              <a:rPr kumimoji="0" lang="en-US" altLang="en-US" b="0" i="0" u="none" strike="noStrike" cap="none" normalizeH="0" baseline="0" dirty="0">
                <a:ln>
                  <a:noFill/>
                </a:ln>
                <a:solidFill>
                  <a:srgbClr val="080808"/>
                </a:solidFill>
                <a:effectLst/>
                <a:latin typeface="JetBrains Mono"/>
              </a:rPr>
              <a:t>(elapsed))</a:t>
            </a:r>
            <a:br>
              <a:rPr kumimoji="0" lang="en-US" altLang="en-US" b="0" i="0" u="none" strike="noStrike" cap="none" normalizeH="0" baseline="0" dirty="0">
                <a:ln>
                  <a:noFill/>
                </a:ln>
                <a:solidFill>
                  <a:srgbClr val="080808"/>
                </a:solidFill>
                <a:effectLst/>
                <a:latin typeface="JetBrains Mono"/>
              </a:rPr>
            </a:br>
            <a:r>
              <a:rPr kumimoji="0" lang="en-US" altLang="en-US" b="0" i="0" u="none" strike="noStrike" cap="none" normalizeH="0" baseline="0" dirty="0">
                <a:ln>
                  <a:noFill/>
                </a:ln>
                <a:solidFill>
                  <a:srgbClr val="080808"/>
                </a:solidFill>
                <a:effectLst/>
                <a:latin typeface="JetBrains Mono"/>
              </a:rPr>
              <a:t>    </a:t>
            </a:r>
            <a:r>
              <a:rPr kumimoji="0" lang="en-US" altLang="en-US" b="0" i="0" u="none" strike="noStrike" cap="none" normalizeH="0" baseline="0" dirty="0">
                <a:ln>
                  <a:noFill/>
                </a:ln>
                <a:solidFill>
                  <a:srgbClr val="000080"/>
                </a:solidFill>
                <a:effectLst/>
                <a:latin typeface="JetBrains Mono"/>
              </a:rPr>
              <a:t>print</a:t>
            </a:r>
            <a:r>
              <a:rPr kumimoji="0" lang="en-US" altLang="en-US" b="0" i="0" u="none" strike="noStrike" cap="none" normalizeH="0" baseline="0" dirty="0">
                <a:ln>
                  <a:noFill/>
                </a:ln>
                <a:solidFill>
                  <a:srgbClr val="080808"/>
                </a:solidFill>
                <a:effectLst/>
                <a:latin typeface="JetBrains Mono"/>
              </a:rPr>
              <a:t>(</a:t>
            </a:r>
            <a:r>
              <a:rPr kumimoji="0" lang="en-US" altLang="en-US" b="1" i="0" u="none" strike="noStrike" cap="none" normalizeH="0" baseline="0" dirty="0">
                <a:ln>
                  <a:noFill/>
                </a:ln>
                <a:solidFill>
                  <a:srgbClr val="008080"/>
                </a:solidFill>
                <a:effectLst/>
                <a:latin typeface="JetBrains Mono"/>
              </a:rPr>
              <a:t>'</a:t>
            </a:r>
            <a:r>
              <a:rPr kumimoji="0" lang="en-US" altLang="en-US" b="1" i="0" u="none" strike="noStrike" cap="none" normalizeH="0" baseline="0" dirty="0" err="1">
                <a:ln>
                  <a:noFill/>
                </a:ln>
                <a:solidFill>
                  <a:srgbClr val="008080"/>
                </a:solidFill>
                <a:effectLst/>
                <a:latin typeface="JetBrains Mono"/>
              </a:rPr>
              <a:t>max_depth</a:t>
            </a:r>
            <a:r>
              <a:rPr kumimoji="0" lang="en-US" altLang="en-US" b="1" i="0" u="none" strike="noStrike" cap="none" normalizeH="0" baseline="0" dirty="0">
                <a:ln>
                  <a:noFill/>
                </a:ln>
                <a:solidFill>
                  <a:srgbClr val="008080"/>
                </a:solidFill>
                <a:effectLst/>
                <a:latin typeface="JetBrains Mono"/>
              </a:rPr>
              <a:t>:</a:t>
            </a:r>
            <a:r>
              <a:rPr kumimoji="0" lang="en-US" altLang="en-US" b="0" i="0" u="none" strike="noStrike" cap="none" normalizeH="0" baseline="0" dirty="0">
                <a:ln>
                  <a:noFill/>
                </a:ln>
                <a:solidFill>
                  <a:srgbClr val="0037A6"/>
                </a:solidFill>
                <a:effectLst/>
                <a:latin typeface="JetBrains Mono"/>
              </a:rPr>
              <a:t>\t</a:t>
            </a:r>
            <a:r>
              <a:rPr kumimoji="0" lang="en-US" altLang="en-US" b="1" i="0" u="none" strike="noStrike" cap="none" normalizeH="0" baseline="0" dirty="0">
                <a:ln>
                  <a:noFill/>
                </a:ln>
                <a:solidFill>
                  <a:srgbClr val="008080"/>
                </a:solidFill>
                <a:effectLst/>
                <a:latin typeface="JetBrains Mono"/>
              </a:rPr>
              <a:t>{}'</a:t>
            </a:r>
            <a:r>
              <a:rPr kumimoji="0" lang="en-US" altLang="en-US" b="0" i="0" u="none" strike="noStrike" cap="none" normalizeH="0" baseline="0" dirty="0">
                <a:ln>
                  <a:noFill/>
                </a:ln>
                <a:solidFill>
                  <a:srgbClr val="080808"/>
                </a:solidFill>
                <a:effectLst/>
                <a:latin typeface="JetBrains Mono"/>
              </a:rPr>
              <a:t>.format(classifier.best_estimator_.</a:t>
            </a:r>
            <a:r>
              <a:rPr kumimoji="0" lang="en-US" altLang="en-US" b="0" i="0" u="none" strike="noStrike" cap="none" normalizeH="0" baseline="0" dirty="0" err="1">
                <a:ln>
                  <a:noFill/>
                </a:ln>
                <a:solidFill>
                  <a:srgbClr val="080808"/>
                </a:solidFill>
                <a:effectLst/>
                <a:latin typeface="JetBrains Mono"/>
              </a:rPr>
              <a:t>max_depth</a:t>
            </a:r>
            <a:r>
              <a:rPr kumimoji="0" lang="en-US" altLang="en-US" b="0" i="0" u="none" strike="noStrike" cap="none" normalizeH="0" baseline="0" dirty="0">
                <a:ln>
                  <a:noFill/>
                </a:ln>
                <a:solidFill>
                  <a:srgbClr val="080808"/>
                </a:solidFill>
                <a:effectLst/>
                <a:latin typeface="JetBrains Mono"/>
              </a:rPr>
              <a:t>))</a:t>
            </a:r>
            <a:br>
              <a:rPr kumimoji="0" lang="en-US" altLang="en-US" b="0" i="0" u="none" strike="noStrike" cap="none" normalizeH="0" baseline="0" dirty="0">
                <a:ln>
                  <a:noFill/>
                </a:ln>
                <a:solidFill>
                  <a:srgbClr val="080808"/>
                </a:solidFill>
                <a:effectLst/>
                <a:latin typeface="JetBrains Mono"/>
              </a:rPr>
            </a:br>
            <a:r>
              <a:rPr kumimoji="0" lang="en-US" altLang="en-US" b="0" i="0" u="none" strike="noStrike" cap="none" normalizeH="0" baseline="0" dirty="0">
                <a:ln>
                  <a:noFill/>
                </a:ln>
                <a:solidFill>
                  <a:srgbClr val="080808"/>
                </a:solidFill>
                <a:effectLst/>
                <a:latin typeface="JetBrains Mono"/>
              </a:rPr>
              <a:t>    </a:t>
            </a:r>
            <a:r>
              <a:rPr kumimoji="0" lang="en-US" altLang="en-US" b="0" i="0" u="none" strike="noStrike" cap="none" normalizeH="0" baseline="0" dirty="0">
                <a:ln>
                  <a:noFill/>
                </a:ln>
                <a:solidFill>
                  <a:srgbClr val="000080"/>
                </a:solidFill>
                <a:effectLst/>
                <a:latin typeface="JetBrains Mono"/>
              </a:rPr>
              <a:t>print</a:t>
            </a:r>
            <a:r>
              <a:rPr kumimoji="0" lang="en-US" altLang="en-US" b="0" i="0" u="none" strike="noStrike" cap="none" normalizeH="0" baseline="0" dirty="0">
                <a:ln>
                  <a:noFill/>
                </a:ln>
                <a:solidFill>
                  <a:srgbClr val="080808"/>
                </a:solidFill>
                <a:effectLst/>
                <a:latin typeface="JetBrains Mono"/>
              </a:rPr>
              <a:t>(</a:t>
            </a:r>
            <a:r>
              <a:rPr kumimoji="0" lang="en-US" altLang="en-US" b="1" i="0" u="none" strike="noStrike" cap="none" normalizeH="0" baseline="0" dirty="0">
                <a:ln>
                  <a:noFill/>
                </a:ln>
                <a:solidFill>
                  <a:srgbClr val="008080"/>
                </a:solidFill>
                <a:effectLst/>
                <a:latin typeface="JetBrains Mono"/>
              </a:rPr>
              <a:t>'</a:t>
            </a:r>
            <a:r>
              <a:rPr kumimoji="0" lang="en-US" altLang="en-US" b="1" i="0" u="none" strike="noStrike" cap="none" normalizeH="0" baseline="0" dirty="0" err="1">
                <a:ln>
                  <a:noFill/>
                </a:ln>
                <a:solidFill>
                  <a:srgbClr val="008080"/>
                </a:solidFill>
                <a:effectLst/>
                <a:latin typeface="JetBrains Mono"/>
              </a:rPr>
              <a:t>min_samples_leaf</a:t>
            </a:r>
            <a:r>
              <a:rPr kumimoji="0" lang="en-US" altLang="en-US" b="1" i="0" u="none" strike="noStrike" cap="none" normalizeH="0" baseline="0" dirty="0">
                <a:ln>
                  <a:noFill/>
                </a:ln>
                <a:solidFill>
                  <a:srgbClr val="008080"/>
                </a:solidFill>
                <a:effectLst/>
                <a:latin typeface="JetBrains Mono"/>
              </a:rPr>
              <a:t>:</a:t>
            </a:r>
            <a:r>
              <a:rPr kumimoji="0" lang="en-US" altLang="en-US" b="0" i="0" u="none" strike="noStrike" cap="none" normalizeH="0" baseline="0" dirty="0">
                <a:ln>
                  <a:noFill/>
                </a:ln>
                <a:solidFill>
                  <a:srgbClr val="0037A6"/>
                </a:solidFill>
                <a:effectLst/>
                <a:latin typeface="JetBrains Mono"/>
              </a:rPr>
              <a:t>\t</a:t>
            </a:r>
            <a:r>
              <a:rPr kumimoji="0" lang="en-US" altLang="en-US" b="1" i="0" u="none" strike="noStrike" cap="none" normalizeH="0" baseline="0" dirty="0">
                <a:ln>
                  <a:noFill/>
                </a:ln>
                <a:solidFill>
                  <a:srgbClr val="008080"/>
                </a:solidFill>
                <a:effectLst/>
                <a:latin typeface="JetBrains Mono"/>
              </a:rPr>
              <a:t>{}'</a:t>
            </a:r>
            <a:r>
              <a:rPr kumimoji="0" lang="en-US" altLang="en-US" b="0" i="0" u="none" strike="noStrike" cap="none" normalizeH="0" baseline="0" dirty="0">
                <a:ln>
                  <a:noFill/>
                </a:ln>
                <a:solidFill>
                  <a:srgbClr val="080808"/>
                </a:solidFill>
                <a:effectLst/>
                <a:latin typeface="JetBrains Mono"/>
              </a:rPr>
              <a:t>.format(classifier.best_estimator_.</a:t>
            </a:r>
            <a:r>
              <a:rPr kumimoji="0" lang="en-US" altLang="en-US" b="0" i="0" u="none" strike="noStrike" cap="none" normalizeH="0" baseline="0" dirty="0" err="1">
                <a:ln>
                  <a:noFill/>
                </a:ln>
                <a:solidFill>
                  <a:srgbClr val="080808"/>
                </a:solidFill>
                <a:effectLst/>
                <a:latin typeface="JetBrains Mono"/>
              </a:rPr>
              <a:t>min_samples_leaf</a:t>
            </a:r>
            <a:r>
              <a:rPr kumimoji="0" lang="en-US" altLang="en-US" b="0" i="0" u="none" strike="noStrike" cap="none" normalizeH="0" baseline="0" dirty="0">
                <a:ln>
                  <a:noFill/>
                </a:ln>
                <a:solidFill>
                  <a:srgbClr val="080808"/>
                </a:solidFill>
                <a:effectLst/>
                <a:latin typeface="JetBrains Mono"/>
              </a:rPr>
              <a:t>))</a:t>
            </a:r>
            <a:br>
              <a:rPr kumimoji="0" lang="en-US" altLang="en-US" b="0" i="0" u="none" strike="noStrike" cap="none" normalizeH="0" baseline="0" dirty="0">
                <a:ln>
                  <a:noFill/>
                </a:ln>
                <a:solidFill>
                  <a:srgbClr val="080808"/>
                </a:solidFill>
                <a:effectLst/>
                <a:latin typeface="JetBrains Mono"/>
              </a:rPr>
            </a:br>
            <a:br>
              <a:rPr kumimoji="0" lang="en-US" altLang="en-US" b="0" i="0" u="none" strike="noStrike" cap="none" normalizeH="0" baseline="0" dirty="0">
                <a:ln>
                  <a:noFill/>
                </a:ln>
                <a:solidFill>
                  <a:srgbClr val="080808"/>
                </a:solidFill>
                <a:effectLst/>
                <a:latin typeface="JetBrains Mono"/>
              </a:rPr>
            </a:br>
            <a:r>
              <a:rPr kumimoji="0" lang="en-US" altLang="en-US" b="0" i="0" u="none" strike="noStrike" cap="none" normalizeH="0" baseline="0" dirty="0">
                <a:ln>
                  <a:noFill/>
                </a:ln>
                <a:solidFill>
                  <a:srgbClr val="080808"/>
                </a:solidFill>
                <a:effectLst/>
                <a:latin typeface="JetBrains Mono"/>
              </a:rPr>
              <a:t>    </a:t>
            </a:r>
            <a:r>
              <a:rPr kumimoji="0" lang="en-US" altLang="en-US" b="0" i="0" u="none" strike="noStrike" cap="none" normalizeH="0" baseline="0" dirty="0" err="1">
                <a:ln>
                  <a:noFill/>
                </a:ln>
                <a:solidFill>
                  <a:srgbClr val="080808"/>
                </a:solidFill>
                <a:effectLst/>
                <a:latin typeface="JetBrains Mono"/>
              </a:rPr>
              <a:t>y_pred</a:t>
            </a:r>
            <a:r>
              <a:rPr kumimoji="0" lang="en-US" altLang="en-US" b="0" i="0" u="none" strike="noStrike" cap="none" normalizeH="0" baseline="0" dirty="0">
                <a:ln>
                  <a:noFill/>
                </a:ln>
                <a:solidFill>
                  <a:srgbClr val="080808"/>
                </a:solidFill>
                <a:effectLst/>
                <a:latin typeface="JetBrains Mono"/>
              </a:rPr>
              <a:t> = </a:t>
            </a:r>
            <a:r>
              <a:rPr kumimoji="0" lang="en-US" altLang="en-US" b="0" i="0" u="none" strike="noStrike" cap="none" normalizeH="0" baseline="0" dirty="0" err="1">
                <a:ln>
                  <a:noFill/>
                </a:ln>
                <a:solidFill>
                  <a:srgbClr val="080808"/>
                </a:solidFill>
                <a:effectLst/>
                <a:latin typeface="JetBrains Mono"/>
              </a:rPr>
              <a:t>classifier.predict</a:t>
            </a:r>
            <a:r>
              <a:rPr kumimoji="0" lang="en-US" altLang="en-US" b="0" i="0" u="none" strike="noStrike" cap="none" normalizeH="0" baseline="0" dirty="0">
                <a:ln>
                  <a:noFill/>
                </a:ln>
                <a:solidFill>
                  <a:srgbClr val="080808"/>
                </a:solidFill>
                <a:effectLst/>
                <a:latin typeface="JetBrains Mono"/>
              </a:rPr>
              <a:t>(</a:t>
            </a:r>
            <a:r>
              <a:rPr kumimoji="0" lang="en-US" altLang="en-US" b="0" i="0" u="none" strike="noStrike" cap="none" normalizeH="0" baseline="0" dirty="0" err="1">
                <a:ln>
                  <a:noFill/>
                </a:ln>
                <a:solidFill>
                  <a:srgbClr val="080808"/>
                </a:solidFill>
                <a:effectLst/>
                <a:latin typeface="JetBrains Mono"/>
              </a:rPr>
              <a:t>X_test</a:t>
            </a:r>
            <a:r>
              <a:rPr kumimoji="0" lang="en-US" altLang="en-US" b="0" i="0" u="none" strike="noStrike" cap="none" normalizeH="0" baseline="0" dirty="0">
                <a:ln>
                  <a:noFill/>
                </a:ln>
                <a:solidFill>
                  <a:srgbClr val="080808"/>
                </a:solidFill>
                <a:effectLst/>
                <a:latin typeface="JetBrains Mono"/>
              </a:rPr>
              <a:t>)</a:t>
            </a:r>
            <a:br>
              <a:rPr kumimoji="0" lang="en-US" altLang="en-US" b="0" i="0" u="none" strike="noStrike" cap="none" normalizeH="0" baseline="0" dirty="0">
                <a:ln>
                  <a:noFill/>
                </a:ln>
                <a:solidFill>
                  <a:srgbClr val="080808"/>
                </a:solidFill>
                <a:effectLst/>
                <a:latin typeface="JetBrains Mono"/>
              </a:rPr>
            </a:br>
            <a:r>
              <a:rPr kumimoji="0" lang="en-US" altLang="en-US" b="0" i="0" u="none" strike="noStrike" cap="none" normalizeH="0" baseline="0" dirty="0">
                <a:ln>
                  <a:noFill/>
                </a:ln>
                <a:solidFill>
                  <a:srgbClr val="080808"/>
                </a:solidFill>
                <a:effectLst/>
                <a:latin typeface="JetBrains Mono"/>
              </a:rPr>
              <a:t>    </a:t>
            </a:r>
            <a:r>
              <a:rPr kumimoji="0" lang="en-US" altLang="en-US" b="0" i="0" u="none" strike="noStrike" cap="none" normalizeH="0" baseline="0" dirty="0">
                <a:ln>
                  <a:noFill/>
                </a:ln>
                <a:solidFill>
                  <a:srgbClr val="000080"/>
                </a:solidFill>
                <a:effectLst/>
                <a:latin typeface="JetBrains Mono"/>
              </a:rPr>
              <a:t>print</a:t>
            </a:r>
            <a:r>
              <a:rPr kumimoji="0" lang="en-US" altLang="en-US" b="0" i="0" u="none" strike="noStrike" cap="none" normalizeH="0" baseline="0" dirty="0">
                <a:ln>
                  <a:noFill/>
                </a:ln>
                <a:solidFill>
                  <a:srgbClr val="080808"/>
                </a:solidFill>
                <a:effectLst/>
                <a:latin typeface="JetBrains Mono"/>
              </a:rPr>
              <a:t>(</a:t>
            </a:r>
            <a:r>
              <a:rPr kumimoji="0" lang="en-US" altLang="en-US" b="1" i="0" u="none" strike="noStrike" cap="none" normalizeH="0" baseline="0" dirty="0">
                <a:ln>
                  <a:noFill/>
                </a:ln>
                <a:solidFill>
                  <a:srgbClr val="008080"/>
                </a:solidFill>
                <a:effectLst/>
                <a:latin typeface="JetBrains Mono"/>
              </a:rPr>
              <a:t>'Accuracy with tunning:</a:t>
            </a:r>
            <a:r>
              <a:rPr kumimoji="0" lang="en-US" altLang="en-US" b="0" i="0" u="none" strike="noStrike" cap="none" normalizeH="0" baseline="0" dirty="0">
                <a:ln>
                  <a:noFill/>
                </a:ln>
                <a:solidFill>
                  <a:srgbClr val="0037A6"/>
                </a:solidFill>
                <a:effectLst/>
                <a:latin typeface="JetBrains Mono"/>
              </a:rPr>
              <a:t>\t</a:t>
            </a:r>
            <a:r>
              <a:rPr kumimoji="0" lang="en-US" altLang="en-US" b="1" i="0" u="none" strike="noStrike" cap="none" normalizeH="0" baseline="0" dirty="0">
                <a:ln>
                  <a:noFill/>
                </a:ln>
                <a:solidFill>
                  <a:srgbClr val="008080"/>
                </a:solidFill>
                <a:effectLst/>
                <a:latin typeface="JetBrains Mono"/>
              </a:rPr>
              <a:t>{:.1%}'</a:t>
            </a:r>
            <a:r>
              <a:rPr kumimoji="0" lang="en-US" altLang="en-US" b="0" i="0" u="none" strike="noStrike" cap="none" normalizeH="0" baseline="0" dirty="0">
                <a:ln>
                  <a:noFill/>
                </a:ln>
                <a:solidFill>
                  <a:srgbClr val="080808"/>
                </a:solidFill>
                <a:effectLst/>
                <a:latin typeface="JetBrains Mono"/>
              </a:rPr>
              <a:t>.format(</a:t>
            </a:r>
            <a:r>
              <a:rPr kumimoji="0" lang="en-US" altLang="en-US" b="0" i="0" u="none" strike="noStrike" cap="none" normalizeH="0" baseline="0" dirty="0" err="1">
                <a:ln>
                  <a:noFill/>
                </a:ln>
                <a:solidFill>
                  <a:srgbClr val="080808"/>
                </a:solidFill>
                <a:effectLst/>
                <a:latin typeface="JetBrains Mono"/>
              </a:rPr>
              <a:t>metrics.accuracy_score</a:t>
            </a:r>
            <a:r>
              <a:rPr kumimoji="0" lang="en-US" altLang="en-US" b="0" i="0" u="none" strike="noStrike" cap="none" normalizeH="0" baseline="0" dirty="0">
                <a:ln>
                  <a:noFill/>
                </a:ln>
                <a:solidFill>
                  <a:srgbClr val="080808"/>
                </a:solidFill>
                <a:effectLst/>
                <a:latin typeface="JetBrains Mono"/>
              </a:rPr>
              <a:t>(</a:t>
            </a:r>
            <a:r>
              <a:rPr kumimoji="0" lang="en-US" altLang="en-US" b="0" i="0" u="none" strike="noStrike" cap="none" normalizeH="0" baseline="0" dirty="0" err="1">
                <a:ln>
                  <a:noFill/>
                </a:ln>
                <a:solidFill>
                  <a:srgbClr val="080808"/>
                </a:solidFill>
                <a:effectLst/>
                <a:latin typeface="JetBrains Mono"/>
              </a:rPr>
              <a:t>y_test</a:t>
            </a:r>
            <a:r>
              <a:rPr kumimoji="0" lang="en-US" altLang="en-US" b="0" i="0" u="none" strike="noStrike" cap="none" normalizeH="0" baseline="0" dirty="0">
                <a:ln>
                  <a:noFill/>
                </a:ln>
                <a:solidFill>
                  <a:srgbClr val="080808"/>
                </a:solidFill>
                <a:effectLst/>
                <a:latin typeface="JetBrains Mono"/>
              </a:rPr>
              <a:t>, </a:t>
            </a:r>
            <a:r>
              <a:rPr kumimoji="0" lang="en-US" altLang="en-US" b="0" i="0" u="none" strike="noStrike" cap="none" normalizeH="0" baseline="0" dirty="0" err="1">
                <a:ln>
                  <a:noFill/>
                </a:ln>
                <a:solidFill>
                  <a:srgbClr val="080808"/>
                </a:solidFill>
                <a:effectLst/>
                <a:latin typeface="JetBrains Mono"/>
              </a:rPr>
              <a:t>y_pred</a:t>
            </a:r>
            <a:r>
              <a:rPr kumimoji="0" lang="en-US" altLang="en-US" b="0" i="0" u="none" strike="noStrike" cap="none" normalizeH="0" baseline="0" dirty="0">
                <a:ln>
                  <a:noFill/>
                </a:ln>
                <a:solidFill>
                  <a:srgbClr val="080808"/>
                </a:solidFill>
                <a:effectLst/>
                <a:latin typeface="JetBrains Mono"/>
              </a:rPr>
              <a:t>)))</a:t>
            </a:r>
            <a:endParaRPr kumimoji="0" lang="en-US" altLang="en-US" sz="4400" b="0" i="0" u="none" strike="noStrike" cap="none" normalizeH="0" baseline="0" dirty="0">
              <a:ln>
                <a:noFill/>
              </a:ln>
              <a:solidFill>
                <a:schemeClr val="tx1"/>
              </a:solidFill>
              <a:effectLst/>
              <a:latin typeface="Arial" panose="020B0604020202020204" pitchFamily="34" charset="0"/>
            </a:endParaRPr>
          </a:p>
        </p:txBody>
      </p:sp>
      <p:pic>
        <p:nvPicPr>
          <p:cNvPr id="8" name="Imagem 7">
            <a:extLst>
              <a:ext uri="{FF2B5EF4-FFF2-40B4-BE49-F238E27FC236}">
                <a16:creationId xmlns:a16="http://schemas.microsoft.com/office/drawing/2014/main" id="{83117F1B-3C39-49E2-83C7-517882A4C9BE}"/>
              </a:ext>
            </a:extLst>
          </p:cNvPr>
          <p:cNvPicPr>
            <a:picLocks noChangeAspect="1"/>
          </p:cNvPicPr>
          <p:nvPr/>
        </p:nvPicPr>
        <p:blipFill>
          <a:blip r:embed="rId2"/>
          <a:stretch>
            <a:fillRect/>
          </a:stretch>
        </p:blipFill>
        <p:spPr>
          <a:xfrm>
            <a:off x="4187427" y="2292097"/>
            <a:ext cx="6943298" cy="2038540"/>
          </a:xfrm>
          <a:prstGeom prst="rect">
            <a:avLst/>
          </a:prstGeom>
          <a:ln w="38100">
            <a:solidFill>
              <a:srgbClr val="FF0000"/>
            </a:solidFill>
          </a:ln>
        </p:spPr>
      </p:pic>
      <p:sp>
        <p:nvSpPr>
          <p:cNvPr id="11" name="CaixaDeTexto 10">
            <a:extLst>
              <a:ext uri="{FF2B5EF4-FFF2-40B4-BE49-F238E27FC236}">
                <a16:creationId xmlns:a16="http://schemas.microsoft.com/office/drawing/2014/main" id="{21BE1658-1D9F-4E4D-8DE0-98809DC435B5}"/>
              </a:ext>
            </a:extLst>
          </p:cNvPr>
          <p:cNvSpPr txBox="1"/>
          <p:nvPr/>
        </p:nvSpPr>
        <p:spPr>
          <a:xfrm>
            <a:off x="7437120" y="467352"/>
            <a:ext cx="4076282" cy="523220"/>
          </a:xfrm>
          <a:prstGeom prst="rect">
            <a:avLst/>
          </a:prstGeom>
          <a:solidFill>
            <a:schemeClr val="accent4">
              <a:lumMod val="20000"/>
              <a:lumOff val="80000"/>
            </a:schemeClr>
          </a:solidFill>
          <a:ln>
            <a:solidFill>
              <a:schemeClr val="tx1"/>
            </a:solidFill>
          </a:ln>
        </p:spPr>
        <p:txBody>
          <a:bodyPr wrap="square">
            <a:spAutoFit/>
          </a:bodyPr>
          <a:lstStyle/>
          <a:p>
            <a:r>
              <a:rPr lang="en-US" sz="2800" dirty="0"/>
              <a:t>hyperparameter_tuning.py</a:t>
            </a:r>
          </a:p>
        </p:txBody>
      </p:sp>
    </p:spTree>
    <p:extLst>
      <p:ext uri="{BB962C8B-B14F-4D97-AF65-F5344CB8AC3E}">
        <p14:creationId xmlns:p14="http://schemas.microsoft.com/office/powerpoint/2010/main" val="3460441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circle(in)">
                                      <p:cBhvr>
                                        <p:cTn id="7"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EB1C97E-C9A2-45A4-BB00-C28F37A67695}"/>
              </a:ext>
            </a:extLst>
          </p:cNvPr>
          <p:cNvSpPr>
            <a:spLocks noGrp="1"/>
          </p:cNvSpPr>
          <p:nvPr>
            <p:ph type="title"/>
          </p:nvPr>
        </p:nvSpPr>
        <p:spPr>
          <a:xfrm>
            <a:off x="752856" y="255397"/>
            <a:ext cx="10515600" cy="1719707"/>
          </a:xfrm>
        </p:spPr>
        <p:txBody>
          <a:bodyPr>
            <a:normAutofit/>
          </a:bodyPr>
          <a:lstStyle/>
          <a:p>
            <a:r>
              <a:rPr lang="en-US" sz="4800" dirty="0"/>
              <a:t>How to Tune Deep Learning Params?</a:t>
            </a:r>
          </a:p>
        </p:txBody>
      </p:sp>
      <p:sp>
        <p:nvSpPr>
          <p:cNvPr id="3" name="Espaço Reservado para Conteúdo 2">
            <a:extLst>
              <a:ext uri="{FF2B5EF4-FFF2-40B4-BE49-F238E27FC236}">
                <a16:creationId xmlns:a16="http://schemas.microsoft.com/office/drawing/2014/main" id="{3C90D6F7-38A9-4FE8-ADAA-A80213B05A14}"/>
              </a:ext>
            </a:extLst>
          </p:cNvPr>
          <p:cNvSpPr>
            <a:spLocks noGrp="1"/>
          </p:cNvSpPr>
          <p:nvPr>
            <p:ph idx="1"/>
          </p:nvPr>
        </p:nvSpPr>
        <p:spPr>
          <a:xfrm>
            <a:off x="838200" y="2340863"/>
            <a:ext cx="10515600" cy="3110367"/>
          </a:xfrm>
        </p:spPr>
        <p:txBody>
          <a:bodyPr>
            <a:normAutofit/>
          </a:bodyPr>
          <a:lstStyle/>
          <a:p>
            <a:pPr>
              <a:lnSpc>
                <a:spcPct val="100000"/>
              </a:lnSpc>
            </a:pPr>
            <a:r>
              <a:rPr lang="en-US" sz="3600" b="1" u="sng" dirty="0"/>
              <a:t>Batch size</a:t>
            </a:r>
            <a:r>
              <a:rPr lang="en-US" sz="3600" dirty="0"/>
              <a:t>: number of patterns shown to the network before the weights are updated. </a:t>
            </a:r>
          </a:p>
          <a:p>
            <a:pPr>
              <a:lnSpc>
                <a:spcPct val="100000"/>
              </a:lnSpc>
            </a:pPr>
            <a:r>
              <a:rPr lang="en-US" sz="3600" b="1" dirty="0"/>
              <a:t>Number of epochs</a:t>
            </a:r>
            <a:r>
              <a:rPr lang="en-US" sz="3600" dirty="0"/>
              <a:t>: number of times that the entire training dataset is shown to the network during training. </a:t>
            </a:r>
          </a:p>
        </p:txBody>
      </p:sp>
    </p:spTree>
    <p:extLst>
      <p:ext uri="{BB962C8B-B14F-4D97-AF65-F5344CB8AC3E}">
        <p14:creationId xmlns:p14="http://schemas.microsoft.com/office/powerpoint/2010/main" val="24581443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1">
            <a:extLst>
              <a:ext uri="{FF2B5EF4-FFF2-40B4-BE49-F238E27FC236}">
                <a16:creationId xmlns:a16="http://schemas.microsoft.com/office/drawing/2014/main" id="{4C47B6F0-1965-4ED5-885D-3C3DF8D0001D}"/>
              </a:ext>
            </a:extLst>
          </p:cNvPr>
          <p:cNvSpPr>
            <a:spLocks noChangeArrowheads="1"/>
          </p:cNvSpPr>
          <p:nvPr/>
        </p:nvSpPr>
        <p:spPr bwMode="auto">
          <a:xfrm>
            <a:off x="121920" y="228606"/>
            <a:ext cx="10569881" cy="600164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33B3"/>
                </a:solidFill>
                <a:effectLst/>
                <a:latin typeface="JetBrains Mono"/>
              </a:rPr>
              <a:t>def </a:t>
            </a:r>
            <a:r>
              <a:rPr kumimoji="0" lang="en-US" altLang="en-US" sz="2400" b="0" i="0" u="none" strike="noStrike" cap="none" normalizeH="0" baseline="0" dirty="0" err="1">
                <a:ln>
                  <a:noFill/>
                </a:ln>
                <a:solidFill>
                  <a:srgbClr val="000000"/>
                </a:solidFill>
                <a:effectLst/>
                <a:latin typeface="JetBrains Mono"/>
              </a:rPr>
              <a:t>tunning_deep_learning</a:t>
            </a:r>
            <a:r>
              <a:rPr kumimoji="0" lang="en-US" altLang="en-US" sz="2400" b="0" i="0" u="none" strike="noStrike" cap="none" normalizeH="0" baseline="0" dirty="0">
                <a:ln>
                  <a:noFill/>
                </a:ln>
                <a:solidFill>
                  <a:srgbClr val="080808"/>
                </a:solidFill>
                <a:effectLst/>
                <a:latin typeface="JetBrains Mono"/>
              </a:rPr>
              <a:t>(</a:t>
            </a:r>
            <a:r>
              <a:rPr kumimoji="0" lang="en-US" altLang="en-US" sz="2400" b="0" i="0" u="none" strike="noStrike" cap="none" normalizeH="0" baseline="0" dirty="0" err="1">
                <a:ln>
                  <a:noFill/>
                </a:ln>
                <a:solidFill>
                  <a:srgbClr val="080808"/>
                </a:solidFill>
                <a:effectLst/>
                <a:latin typeface="JetBrains Mono"/>
              </a:rPr>
              <a:t>X_train</a:t>
            </a:r>
            <a:r>
              <a:rPr kumimoji="0" lang="en-US" altLang="en-US" sz="2400" b="0" i="0" u="none" strike="noStrike" cap="none" normalizeH="0" baseline="0" dirty="0">
                <a:ln>
                  <a:noFill/>
                </a:ln>
                <a:solidFill>
                  <a:srgbClr val="080808"/>
                </a:solidFill>
                <a:effectLst/>
                <a:latin typeface="JetBrains Mono"/>
              </a:rPr>
              <a:t>,  </a:t>
            </a:r>
            <a:r>
              <a:rPr kumimoji="0" lang="en-US" altLang="en-US" sz="2400" b="0" i="0" u="none" strike="noStrike" cap="none" normalizeH="0" baseline="0" dirty="0" err="1">
                <a:ln>
                  <a:noFill/>
                </a:ln>
                <a:solidFill>
                  <a:srgbClr val="080808"/>
                </a:solidFill>
                <a:effectLst/>
                <a:latin typeface="JetBrains Mono"/>
              </a:rPr>
              <a:t>y_train</a:t>
            </a:r>
            <a:r>
              <a:rPr kumimoji="0" lang="en-US" altLang="en-US" sz="2400" b="0" i="0" u="none" strike="noStrike" cap="none" normalizeH="0" baseline="0" dirty="0">
                <a:ln>
                  <a:noFill/>
                </a:ln>
                <a:solidFill>
                  <a:srgbClr val="080808"/>
                </a:solidFill>
                <a:effectLst/>
                <a:latin typeface="JetBrains Mono"/>
              </a:rPr>
              <a:t>):</a:t>
            </a:r>
            <a:br>
              <a:rPr kumimoji="0" lang="en-US" altLang="en-US" sz="2400" b="0" i="0" u="none" strike="noStrike" cap="none" normalizeH="0" baseline="0" dirty="0">
                <a:ln>
                  <a:noFill/>
                </a:ln>
                <a:solidFill>
                  <a:srgbClr val="080808"/>
                </a:solidFill>
                <a:effectLst/>
                <a:latin typeface="JetBrains Mono"/>
              </a:rPr>
            </a:br>
            <a:r>
              <a:rPr kumimoji="0" lang="en-US" altLang="en-US" sz="2400" b="0" i="0" u="none" strike="noStrike" cap="none" normalizeH="0" baseline="0" dirty="0">
                <a:ln>
                  <a:noFill/>
                </a:ln>
                <a:solidFill>
                  <a:srgbClr val="080808"/>
                </a:solidFill>
                <a:effectLst/>
                <a:latin typeface="JetBrains Mono"/>
              </a:rPr>
              <a:t>    </a:t>
            </a:r>
            <a:r>
              <a:rPr kumimoji="0" lang="en-US" altLang="en-US" sz="2400" b="0" i="1" u="none" strike="noStrike" cap="none" normalizeH="0" baseline="0" dirty="0">
                <a:ln>
                  <a:noFill/>
                </a:ln>
                <a:solidFill>
                  <a:srgbClr val="8C8C8C"/>
                </a:solidFill>
                <a:effectLst/>
                <a:latin typeface="JetBrains Mono"/>
              </a:rPr>
              <a:t># create model</a:t>
            </a:r>
            <a:br>
              <a:rPr kumimoji="0" lang="en-US" altLang="en-US" sz="2400" b="0" i="1" u="none" strike="noStrike" cap="none" normalizeH="0" baseline="0" dirty="0">
                <a:ln>
                  <a:noFill/>
                </a:ln>
                <a:solidFill>
                  <a:srgbClr val="8C8C8C"/>
                </a:solidFill>
                <a:effectLst/>
                <a:latin typeface="JetBrains Mono"/>
              </a:rPr>
            </a:br>
            <a:r>
              <a:rPr kumimoji="0" lang="en-US" altLang="en-US" sz="2400" b="0" i="1" u="none" strike="noStrike" cap="none" normalizeH="0" baseline="0" dirty="0">
                <a:ln>
                  <a:noFill/>
                </a:ln>
                <a:solidFill>
                  <a:srgbClr val="8C8C8C"/>
                </a:solidFill>
                <a:effectLst/>
                <a:latin typeface="JetBrains Mono"/>
              </a:rPr>
              <a:t>    </a:t>
            </a:r>
            <a:r>
              <a:rPr kumimoji="0" lang="en-US" altLang="en-US" sz="2400" b="0" i="0" u="none" strike="noStrike" cap="none" normalizeH="0" baseline="0" dirty="0" err="1">
                <a:ln>
                  <a:noFill/>
                </a:ln>
                <a:solidFill>
                  <a:srgbClr val="080808"/>
                </a:solidFill>
                <a:effectLst/>
                <a:latin typeface="JetBrains Mono"/>
              </a:rPr>
              <a:t>model</a:t>
            </a:r>
            <a:r>
              <a:rPr kumimoji="0" lang="en-US" altLang="en-US" sz="2400" b="0" i="0" u="none" strike="noStrike" cap="none" normalizeH="0" baseline="0" dirty="0">
                <a:ln>
                  <a:noFill/>
                </a:ln>
                <a:solidFill>
                  <a:srgbClr val="080808"/>
                </a:solidFill>
                <a:effectLst/>
                <a:latin typeface="JetBrains Mono"/>
              </a:rPr>
              <a:t> = </a:t>
            </a:r>
            <a:r>
              <a:rPr kumimoji="0" lang="en-US" altLang="en-US" sz="2400" b="0" i="0" u="none" strike="noStrike" cap="none" normalizeH="0" baseline="0" dirty="0" err="1">
                <a:ln>
                  <a:noFill/>
                </a:ln>
                <a:solidFill>
                  <a:srgbClr val="080808"/>
                </a:solidFill>
                <a:effectLst/>
                <a:latin typeface="JetBrains Mono"/>
              </a:rPr>
              <a:t>KerasClassifier</a:t>
            </a:r>
            <a:r>
              <a:rPr kumimoji="0" lang="en-US" altLang="en-US" sz="2400" b="0" i="0" u="none" strike="noStrike" cap="none" normalizeH="0" baseline="0" dirty="0">
                <a:ln>
                  <a:noFill/>
                </a:ln>
                <a:solidFill>
                  <a:srgbClr val="080808"/>
                </a:solidFill>
                <a:effectLst/>
                <a:latin typeface="JetBrains Mono"/>
              </a:rPr>
              <a:t>(</a:t>
            </a:r>
            <a:r>
              <a:rPr kumimoji="0" lang="en-US" altLang="en-US" sz="2400" b="0" i="0" u="none" strike="noStrike" cap="none" normalizeH="0" baseline="0" dirty="0" err="1">
                <a:ln>
                  <a:noFill/>
                </a:ln>
                <a:solidFill>
                  <a:srgbClr val="660099"/>
                </a:solidFill>
                <a:effectLst/>
                <a:latin typeface="JetBrains Mono"/>
              </a:rPr>
              <a:t>build_fn</a:t>
            </a:r>
            <a:r>
              <a:rPr kumimoji="0" lang="en-US" altLang="en-US" sz="2400" b="0" i="0" u="none" strike="noStrike" cap="none" normalizeH="0" baseline="0" dirty="0">
                <a:ln>
                  <a:noFill/>
                </a:ln>
                <a:solidFill>
                  <a:srgbClr val="080808"/>
                </a:solidFill>
                <a:effectLst/>
                <a:latin typeface="JetBrains Mono"/>
              </a:rPr>
              <a:t>=</a:t>
            </a:r>
            <a:r>
              <a:rPr kumimoji="0" lang="en-US" altLang="en-US" sz="2400" b="0" i="0" u="none" strike="noStrike" cap="none" normalizeH="0" baseline="0" dirty="0" err="1">
                <a:ln>
                  <a:noFill/>
                </a:ln>
                <a:solidFill>
                  <a:srgbClr val="080808"/>
                </a:solidFill>
                <a:effectLst/>
                <a:latin typeface="JetBrains Mono"/>
              </a:rPr>
              <a:t>create_model</a:t>
            </a:r>
            <a:r>
              <a:rPr kumimoji="0" lang="en-US" altLang="en-US" sz="2400" b="0" i="0" u="none" strike="noStrike" cap="none" normalizeH="0" baseline="0" dirty="0">
                <a:ln>
                  <a:noFill/>
                </a:ln>
                <a:solidFill>
                  <a:srgbClr val="080808"/>
                </a:solidFill>
                <a:effectLst/>
                <a:latin typeface="JetBrains Mono"/>
              </a:rPr>
              <a:t>, </a:t>
            </a:r>
            <a:r>
              <a:rPr kumimoji="0" lang="en-US" altLang="en-US" sz="2400" b="0" i="0" u="none" strike="noStrike" cap="none" normalizeH="0" baseline="0" dirty="0">
                <a:ln>
                  <a:noFill/>
                </a:ln>
                <a:solidFill>
                  <a:srgbClr val="660099"/>
                </a:solidFill>
                <a:effectLst/>
                <a:latin typeface="JetBrains Mono"/>
              </a:rPr>
              <a:t>verbose</a:t>
            </a:r>
            <a:r>
              <a:rPr kumimoji="0" lang="en-US" altLang="en-US" sz="2400" b="0" i="0" u="none" strike="noStrike" cap="none" normalizeH="0" baseline="0" dirty="0">
                <a:ln>
                  <a:noFill/>
                </a:ln>
                <a:solidFill>
                  <a:srgbClr val="080808"/>
                </a:solidFill>
                <a:effectLst/>
                <a:latin typeface="JetBrains Mono"/>
              </a:rPr>
              <a:t>=</a:t>
            </a:r>
            <a:r>
              <a:rPr kumimoji="0" lang="en-US" altLang="en-US" sz="2400" b="0" i="0" u="none" strike="noStrike" cap="none" normalizeH="0" baseline="0" dirty="0">
                <a:ln>
                  <a:noFill/>
                </a:ln>
                <a:solidFill>
                  <a:srgbClr val="1750EB"/>
                </a:solidFill>
                <a:effectLst/>
                <a:latin typeface="JetBrains Mono"/>
              </a:rPr>
              <a:t>0</a:t>
            </a:r>
            <a:r>
              <a:rPr kumimoji="0" lang="en-US" altLang="en-US" sz="2400" b="0" i="0" u="none" strike="noStrike" cap="none" normalizeH="0" baseline="0" dirty="0">
                <a:ln>
                  <a:noFill/>
                </a:ln>
                <a:solidFill>
                  <a:srgbClr val="080808"/>
                </a:solidFill>
                <a:effectLst/>
                <a:latin typeface="JetBrains Mono"/>
              </a:rPr>
              <a:t>)</a:t>
            </a:r>
            <a:br>
              <a:rPr kumimoji="0" lang="en-US" altLang="en-US" sz="2400" b="0" i="0" u="none" strike="noStrike" cap="none" normalizeH="0" baseline="0" dirty="0">
                <a:ln>
                  <a:noFill/>
                </a:ln>
                <a:solidFill>
                  <a:srgbClr val="080808"/>
                </a:solidFill>
                <a:effectLst/>
                <a:latin typeface="JetBrains Mono"/>
              </a:rPr>
            </a:br>
            <a:r>
              <a:rPr kumimoji="0" lang="en-US" altLang="en-US" sz="2400" b="0" i="0" u="none" strike="noStrike" cap="none" normalizeH="0" baseline="0" dirty="0">
                <a:ln>
                  <a:noFill/>
                </a:ln>
                <a:solidFill>
                  <a:srgbClr val="080808"/>
                </a:solidFill>
                <a:effectLst/>
                <a:latin typeface="JetBrains Mono"/>
              </a:rPr>
              <a:t>    </a:t>
            </a:r>
            <a:r>
              <a:rPr kumimoji="0" lang="en-US" altLang="en-US" sz="2400" b="0" i="1" u="none" strike="noStrike" cap="none" normalizeH="0" baseline="0" dirty="0">
                <a:ln>
                  <a:noFill/>
                </a:ln>
                <a:solidFill>
                  <a:srgbClr val="8C8C8C"/>
                </a:solidFill>
                <a:effectLst/>
                <a:latin typeface="JetBrains Mono"/>
              </a:rPr>
              <a:t># define the grid search parameters</a:t>
            </a:r>
            <a:br>
              <a:rPr kumimoji="0" lang="en-US" altLang="en-US" sz="2400" b="0" i="1" u="none" strike="noStrike" cap="none" normalizeH="0" baseline="0" dirty="0">
                <a:ln>
                  <a:noFill/>
                </a:ln>
                <a:solidFill>
                  <a:srgbClr val="8C8C8C"/>
                </a:solidFill>
                <a:effectLst/>
                <a:latin typeface="JetBrains Mono"/>
              </a:rPr>
            </a:br>
            <a:r>
              <a:rPr kumimoji="0" lang="en-US" altLang="en-US" sz="2400" b="0" i="1" u="none" strike="noStrike" cap="none" normalizeH="0" baseline="0" dirty="0">
                <a:ln>
                  <a:noFill/>
                </a:ln>
                <a:solidFill>
                  <a:srgbClr val="8C8C8C"/>
                </a:solidFill>
                <a:effectLst/>
                <a:latin typeface="JetBrains Mono"/>
              </a:rPr>
              <a:t>    </a:t>
            </a:r>
            <a:r>
              <a:rPr kumimoji="0" lang="en-US" altLang="en-US" sz="2400" b="0" i="0" u="none" strike="noStrike" cap="none" normalizeH="0" baseline="0" dirty="0" err="1">
                <a:ln>
                  <a:noFill/>
                </a:ln>
                <a:solidFill>
                  <a:srgbClr val="080808"/>
                </a:solidFill>
                <a:effectLst/>
                <a:latin typeface="JetBrains Mono"/>
              </a:rPr>
              <a:t>batch_size</a:t>
            </a:r>
            <a:r>
              <a:rPr kumimoji="0" lang="en-US" altLang="en-US" sz="2400" b="0" i="0" u="none" strike="noStrike" cap="none" normalizeH="0" baseline="0" dirty="0">
                <a:ln>
                  <a:noFill/>
                </a:ln>
                <a:solidFill>
                  <a:srgbClr val="080808"/>
                </a:solidFill>
                <a:effectLst/>
                <a:latin typeface="JetBrains Mono"/>
              </a:rPr>
              <a:t> = [</a:t>
            </a:r>
            <a:r>
              <a:rPr kumimoji="0" lang="en-US" altLang="en-US" sz="2400" b="0" i="0" u="none" strike="noStrike" cap="none" normalizeH="0" baseline="0" dirty="0">
                <a:ln>
                  <a:noFill/>
                </a:ln>
                <a:solidFill>
                  <a:srgbClr val="1750EB"/>
                </a:solidFill>
                <a:effectLst/>
                <a:latin typeface="JetBrains Mono"/>
              </a:rPr>
              <a:t>10</a:t>
            </a:r>
            <a:r>
              <a:rPr kumimoji="0" lang="en-US" altLang="en-US" sz="2400" b="0" i="0" u="none" strike="noStrike" cap="none" normalizeH="0" baseline="0" dirty="0">
                <a:ln>
                  <a:noFill/>
                </a:ln>
                <a:solidFill>
                  <a:srgbClr val="080808"/>
                </a:solidFill>
                <a:effectLst/>
                <a:latin typeface="JetBrains Mono"/>
              </a:rPr>
              <a:t>, </a:t>
            </a:r>
            <a:r>
              <a:rPr kumimoji="0" lang="en-US" altLang="en-US" sz="2400" b="0" i="0" u="none" strike="noStrike" cap="none" normalizeH="0" baseline="0" dirty="0">
                <a:ln>
                  <a:noFill/>
                </a:ln>
                <a:solidFill>
                  <a:srgbClr val="1750EB"/>
                </a:solidFill>
                <a:effectLst/>
                <a:latin typeface="JetBrains Mono"/>
              </a:rPr>
              <a:t>20</a:t>
            </a:r>
            <a:r>
              <a:rPr kumimoji="0" lang="en-US" altLang="en-US" sz="2400" b="0" i="0" u="none" strike="noStrike" cap="none" normalizeH="0" baseline="0" dirty="0">
                <a:ln>
                  <a:noFill/>
                </a:ln>
                <a:solidFill>
                  <a:srgbClr val="080808"/>
                </a:solidFill>
                <a:effectLst/>
                <a:latin typeface="JetBrains Mono"/>
              </a:rPr>
              <a:t>, </a:t>
            </a:r>
            <a:r>
              <a:rPr kumimoji="0" lang="en-US" altLang="en-US" sz="2400" b="0" i="0" u="none" strike="noStrike" cap="none" normalizeH="0" baseline="0" dirty="0">
                <a:ln>
                  <a:noFill/>
                </a:ln>
                <a:solidFill>
                  <a:srgbClr val="1750EB"/>
                </a:solidFill>
                <a:effectLst/>
                <a:latin typeface="JetBrains Mono"/>
              </a:rPr>
              <a:t>40</a:t>
            </a:r>
            <a:r>
              <a:rPr kumimoji="0" lang="en-US" altLang="en-US" sz="2400" b="0" i="0" u="none" strike="noStrike" cap="none" normalizeH="0" baseline="0" dirty="0">
                <a:ln>
                  <a:noFill/>
                </a:ln>
                <a:solidFill>
                  <a:srgbClr val="080808"/>
                </a:solidFill>
                <a:effectLst/>
                <a:latin typeface="JetBrains Mono"/>
              </a:rPr>
              <a:t>, </a:t>
            </a:r>
            <a:r>
              <a:rPr kumimoji="0" lang="en-US" altLang="en-US" sz="2400" b="0" i="0" u="none" strike="noStrike" cap="none" normalizeH="0" baseline="0" dirty="0">
                <a:ln>
                  <a:noFill/>
                </a:ln>
                <a:solidFill>
                  <a:srgbClr val="1750EB"/>
                </a:solidFill>
                <a:effectLst/>
                <a:latin typeface="JetBrains Mono"/>
              </a:rPr>
              <a:t>60</a:t>
            </a:r>
            <a:r>
              <a:rPr kumimoji="0" lang="en-US" altLang="en-US" sz="2400" b="0" i="0" u="none" strike="noStrike" cap="none" normalizeH="0" baseline="0" dirty="0">
                <a:ln>
                  <a:noFill/>
                </a:ln>
                <a:solidFill>
                  <a:srgbClr val="080808"/>
                </a:solidFill>
                <a:effectLst/>
                <a:latin typeface="JetBrains Mono"/>
              </a:rPr>
              <a:t>, </a:t>
            </a:r>
            <a:r>
              <a:rPr kumimoji="0" lang="en-US" altLang="en-US" sz="2400" b="0" i="0" u="none" strike="noStrike" cap="none" normalizeH="0" baseline="0" dirty="0">
                <a:ln>
                  <a:noFill/>
                </a:ln>
                <a:solidFill>
                  <a:srgbClr val="1750EB"/>
                </a:solidFill>
                <a:effectLst/>
                <a:latin typeface="JetBrains Mono"/>
              </a:rPr>
              <a:t>80</a:t>
            </a:r>
            <a:r>
              <a:rPr kumimoji="0" lang="en-US" altLang="en-US" sz="2400" b="0" i="0" u="none" strike="noStrike" cap="none" normalizeH="0" baseline="0" dirty="0">
                <a:ln>
                  <a:noFill/>
                </a:ln>
                <a:solidFill>
                  <a:srgbClr val="080808"/>
                </a:solidFill>
                <a:effectLst/>
                <a:latin typeface="JetBrains Mono"/>
              </a:rPr>
              <a:t>, </a:t>
            </a:r>
            <a:r>
              <a:rPr kumimoji="0" lang="en-US" altLang="en-US" sz="2400" b="0" i="0" u="none" strike="noStrike" cap="none" normalizeH="0" baseline="0" dirty="0">
                <a:ln>
                  <a:noFill/>
                </a:ln>
                <a:solidFill>
                  <a:srgbClr val="1750EB"/>
                </a:solidFill>
                <a:effectLst/>
                <a:latin typeface="JetBrains Mono"/>
              </a:rPr>
              <a:t>100</a:t>
            </a:r>
            <a:r>
              <a:rPr kumimoji="0" lang="en-US" altLang="en-US" sz="2400" b="0" i="0" u="none" strike="noStrike" cap="none" normalizeH="0" baseline="0" dirty="0">
                <a:ln>
                  <a:noFill/>
                </a:ln>
                <a:solidFill>
                  <a:srgbClr val="080808"/>
                </a:solidFill>
                <a:effectLst/>
                <a:latin typeface="JetBrains Mono"/>
              </a:rPr>
              <a:t>]</a:t>
            </a:r>
            <a:br>
              <a:rPr kumimoji="0" lang="en-US" altLang="en-US" sz="2400" b="0" i="0" u="none" strike="noStrike" cap="none" normalizeH="0" baseline="0" dirty="0">
                <a:ln>
                  <a:noFill/>
                </a:ln>
                <a:solidFill>
                  <a:srgbClr val="080808"/>
                </a:solidFill>
                <a:effectLst/>
                <a:latin typeface="JetBrains Mono"/>
              </a:rPr>
            </a:br>
            <a:r>
              <a:rPr kumimoji="0" lang="en-US" altLang="en-US" sz="2400" b="0" i="0" u="none" strike="noStrike" cap="none" normalizeH="0" baseline="0" dirty="0">
                <a:ln>
                  <a:noFill/>
                </a:ln>
                <a:solidFill>
                  <a:srgbClr val="080808"/>
                </a:solidFill>
                <a:effectLst/>
                <a:latin typeface="JetBrains Mono"/>
              </a:rPr>
              <a:t>    epochs = [</a:t>
            </a:r>
            <a:r>
              <a:rPr kumimoji="0" lang="en-US" altLang="en-US" sz="2400" b="0" i="0" u="none" strike="noStrike" cap="none" normalizeH="0" baseline="0" dirty="0">
                <a:ln>
                  <a:noFill/>
                </a:ln>
                <a:solidFill>
                  <a:srgbClr val="1750EB"/>
                </a:solidFill>
                <a:effectLst/>
                <a:latin typeface="JetBrains Mono"/>
              </a:rPr>
              <a:t>10</a:t>
            </a:r>
            <a:r>
              <a:rPr kumimoji="0" lang="en-US" altLang="en-US" sz="2400" b="0" i="0" u="none" strike="noStrike" cap="none" normalizeH="0" baseline="0" dirty="0">
                <a:ln>
                  <a:noFill/>
                </a:ln>
                <a:solidFill>
                  <a:srgbClr val="080808"/>
                </a:solidFill>
                <a:effectLst/>
                <a:latin typeface="JetBrains Mono"/>
              </a:rPr>
              <a:t>, </a:t>
            </a:r>
            <a:r>
              <a:rPr kumimoji="0" lang="en-US" altLang="en-US" sz="2400" b="0" i="0" u="none" strike="noStrike" cap="none" normalizeH="0" baseline="0" dirty="0">
                <a:ln>
                  <a:noFill/>
                </a:ln>
                <a:solidFill>
                  <a:srgbClr val="1750EB"/>
                </a:solidFill>
                <a:effectLst/>
                <a:latin typeface="JetBrains Mono"/>
              </a:rPr>
              <a:t>50</a:t>
            </a:r>
            <a:r>
              <a:rPr kumimoji="0" lang="en-US" altLang="en-US" sz="2400" b="0" i="0" u="none" strike="noStrike" cap="none" normalizeH="0" baseline="0" dirty="0">
                <a:ln>
                  <a:noFill/>
                </a:ln>
                <a:solidFill>
                  <a:srgbClr val="080808"/>
                </a:solidFill>
                <a:effectLst/>
                <a:latin typeface="JetBrains Mono"/>
              </a:rPr>
              <a:t>, </a:t>
            </a:r>
            <a:r>
              <a:rPr kumimoji="0" lang="en-US" altLang="en-US" sz="2400" b="0" i="0" u="none" strike="noStrike" cap="none" normalizeH="0" baseline="0" dirty="0">
                <a:ln>
                  <a:noFill/>
                </a:ln>
                <a:solidFill>
                  <a:srgbClr val="1750EB"/>
                </a:solidFill>
                <a:effectLst/>
                <a:latin typeface="JetBrains Mono"/>
              </a:rPr>
              <a:t>100</a:t>
            </a:r>
            <a:r>
              <a:rPr kumimoji="0" lang="en-US" altLang="en-US" sz="2400" b="0" i="0" u="none" strike="noStrike" cap="none" normalizeH="0" baseline="0" dirty="0">
                <a:ln>
                  <a:noFill/>
                </a:ln>
                <a:solidFill>
                  <a:srgbClr val="080808"/>
                </a:solidFill>
                <a:effectLst/>
                <a:latin typeface="JetBrains Mono"/>
              </a:rPr>
              <a:t>]</a:t>
            </a:r>
            <a:br>
              <a:rPr kumimoji="0" lang="en-US" altLang="en-US" sz="2400" b="0" i="0" u="none" strike="noStrike" cap="none" normalizeH="0" baseline="0" dirty="0">
                <a:ln>
                  <a:noFill/>
                </a:ln>
                <a:solidFill>
                  <a:srgbClr val="080808"/>
                </a:solidFill>
                <a:effectLst/>
                <a:latin typeface="JetBrains Mono"/>
              </a:rPr>
            </a:br>
            <a:r>
              <a:rPr kumimoji="0" lang="en-US" altLang="en-US" sz="2400" b="0" i="0" u="none" strike="noStrike" cap="none" normalizeH="0" baseline="0" dirty="0">
                <a:ln>
                  <a:noFill/>
                </a:ln>
                <a:solidFill>
                  <a:srgbClr val="080808"/>
                </a:solidFill>
                <a:effectLst/>
                <a:latin typeface="JetBrains Mono"/>
              </a:rPr>
              <a:t>    </a:t>
            </a:r>
            <a:r>
              <a:rPr kumimoji="0" lang="en-US" altLang="en-US" sz="2400" b="0" i="0" u="none" strike="noStrike" cap="none" normalizeH="0" baseline="0" dirty="0" err="1">
                <a:ln>
                  <a:noFill/>
                </a:ln>
                <a:solidFill>
                  <a:srgbClr val="080808"/>
                </a:solidFill>
                <a:effectLst/>
                <a:latin typeface="JetBrains Mono"/>
              </a:rPr>
              <a:t>param_grid</a:t>
            </a:r>
            <a:r>
              <a:rPr kumimoji="0" lang="en-US" altLang="en-US" sz="2400" b="0" i="0" u="none" strike="noStrike" cap="none" normalizeH="0" baseline="0" dirty="0">
                <a:ln>
                  <a:noFill/>
                </a:ln>
                <a:solidFill>
                  <a:srgbClr val="080808"/>
                </a:solidFill>
                <a:effectLst/>
                <a:latin typeface="JetBrains Mono"/>
              </a:rPr>
              <a:t> = </a:t>
            </a:r>
            <a:r>
              <a:rPr kumimoji="0" lang="en-US" altLang="en-US" sz="2400" b="0" i="0" u="none" strike="noStrike" cap="none" normalizeH="0" baseline="0" dirty="0" err="1">
                <a:ln>
                  <a:noFill/>
                </a:ln>
                <a:solidFill>
                  <a:srgbClr val="000080"/>
                </a:solidFill>
                <a:effectLst/>
                <a:latin typeface="JetBrains Mono"/>
              </a:rPr>
              <a:t>dict</a:t>
            </a:r>
            <a:r>
              <a:rPr kumimoji="0" lang="en-US" altLang="en-US" sz="2400" b="0" i="0" u="none" strike="noStrike" cap="none" normalizeH="0" baseline="0" dirty="0">
                <a:ln>
                  <a:noFill/>
                </a:ln>
                <a:solidFill>
                  <a:srgbClr val="080808"/>
                </a:solidFill>
                <a:effectLst/>
                <a:latin typeface="JetBrains Mono"/>
              </a:rPr>
              <a:t>(</a:t>
            </a:r>
            <a:r>
              <a:rPr kumimoji="0" lang="en-US" altLang="en-US" sz="2400" b="0" i="0" u="none" strike="noStrike" cap="none" normalizeH="0" baseline="0" dirty="0" err="1">
                <a:ln>
                  <a:noFill/>
                </a:ln>
                <a:solidFill>
                  <a:srgbClr val="660099"/>
                </a:solidFill>
                <a:effectLst/>
                <a:latin typeface="JetBrains Mono"/>
              </a:rPr>
              <a:t>batch_size</a:t>
            </a:r>
            <a:r>
              <a:rPr kumimoji="0" lang="en-US" altLang="en-US" sz="2400" b="0" i="0" u="none" strike="noStrike" cap="none" normalizeH="0" baseline="0" dirty="0">
                <a:ln>
                  <a:noFill/>
                </a:ln>
                <a:solidFill>
                  <a:srgbClr val="080808"/>
                </a:solidFill>
                <a:effectLst/>
                <a:latin typeface="JetBrains Mono"/>
              </a:rPr>
              <a:t>=</a:t>
            </a:r>
            <a:r>
              <a:rPr kumimoji="0" lang="en-US" altLang="en-US" sz="2400" b="0" i="0" u="none" strike="noStrike" cap="none" normalizeH="0" baseline="0" dirty="0" err="1">
                <a:ln>
                  <a:noFill/>
                </a:ln>
                <a:solidFill>
                  <a:srgbClr val="080808"/>
                </a:solidFill>
                <a:effectLst/>
                <a:latin typeface="JetBrains Mono"/>
              </a:rPr>
              <a:t>batch_size</a:t>
            </a:r>
            <a:r>
              <a:rPr kumimoji="0" lang="en-US" altLang="en-US" sz="2400" b="0" i="0" u="none" strike="noStrike" cap="none" normalizeH="0" baseline="0" dirty="0">
                <a:ln>
                  <a:noFill/>
                </a:ln>
                <a:solidFill>
                  <a:srgbClr val="080808"/>
                </a:solidFill>
                <a:effectLst/>
                <a:latin typeface="JetBrains Mono"/>
              </a:rPr>
              <a:t>, </a:t>
            </a:r>
            <a:r>
              <a:rPr kumimoji="0" lang="en-US" altLang="en-US" sz="2400" b="0" i="0" u="none" strike="noStrike" cap="none" normalizeH="0" baseline="0" dirty="0">
                <a:ln>
                  <a:noFill/>
                </a:ln>
                <a:solidFill>
                  <a:srgbClr val="660099"/>
                </a:solidFill>
                <a:effectLst/>
                <a:latin typeface="JetBrains Mono"/>
              </a:rPr>
              <a:t>epochs</a:t>
            </a:r>
            <a:r>
              <a:rPr kumimoji="0" lang="en-US" altLang="en-US" sz="2400" b="0" i="0" u="none" strike="noStrike" cap="none" normalizeH="0" baseline="0" dirty="0">
                <a:ln>
                  <a:noFill/>
                </a:ln>
                <a:solidFill>
                  <a:srgbClr val="080808"/>
                </a:solidFill>
                <a:effectLst/>
                <a:latin typeface="JetBrains Mono"/>
              </a:rPr>
              <a:t>=epochs)</a:t>
            </a:r>
            <a:br>
              <a:rPr kumimoji="0" lang="en-US" altLang="en-US" sz="2400" b="0" i="0" u="none" strike="noStrike" cap="none" normalizeH="0" baseline="0" dirty="0">
                <a:ln>
                  <a:noFill/>
                </a:ln>
                <a:solidFill>
                  <a:srgbClr val="080808"/>
                </a:solidFill>
                <a:effectLst/>
                <a:latin typeface="JetBrains Mono"/>
              </a:rPr>
            </a:br>
            <a:r>
              <a:rPr kumimoji="0" lang="en-US" altLang="en-US" sz="2400" b="0" i="0" u="none" strike="noStrike" cap="none" normalizeH="0" baseline="0" dirty="0">
                <a:ln>
                  <a:noFill/>
                </a:ln>
                <a:solidFill>
                  <a:srgbClr val="080808"/>
                </a:solidFill>
                <a:effectLst/>
                <a:latin typeface="JetBrains Mono"/>
              </a:rPr>
              <a:t>    grid = </a:t>
            </a:r>
            <a:r>
              <a:rPr kumimoji="0" lang="en-US" altLang="en-US" sz="2400" b="0" i="0" u="none" strike="noStrike" cap="none" normalizeH="0" baseline="0" dirty="0" err="1">
                <a:ln>
                  <a:noFill/>
                </a:ln>
                <a:solidFill>
                  <a:srgbClr val="080808"/>
                </a:solidFill>
                <a:effectLst/>
                <a:latin typeface="JetBrains Mono"/>
              </a:rPr>
              <a:t>GridSearchCV</a:t>
            </a:r>
            <a:r>
              <a:rPr kumimoji="0" lang="en-US" altLang="en-US" sz="2400" b="0" i="0" u="none" strike="noStrike" cap="none" normalizeH="0" baseline="0" dirty="0">
                <a:ln>
                  <a:noFill/>
                </a:ln>
                <a:solidFill>
                  <a:srgbClr val="080808"/>
                </a:solidFill>
                <a:effectLst/>
                <a:latin typeface="JetBrains Mono"/>
              </a:rPr>
              <a:t>(</a:t>
            </a:r>
            <a:r>
              <a:rPr kumimoji="0" lang="en-US" altLang="en-US" sz="2400" b="0" i="0" u="none" strike="noStrike" cap="none" normalizeH="0" baseline="0" dirty="0">
                <a:ln>
                  <a:noFill/>
                </a:ln>
                <a:solidFill>
                  <a:srgbClr val="660099"/>
                </a:solidFill>
                <a:effectLst/>
                <a:latin typeface="JetBrains Mono"/>
              </a:rPr>
              <a:t>estimator</a:t>
            </a:r>
            <a:r>
              <a:rPr kumimoji="0" lang="en-US" altLang="en-US" sz="2400" b="0" i="0" u="none" strike="noStrike" cap="none" normalizeH="0" baseline="0" dirty="0">
                <a:ln>
                  <a:noFill/>
                </a:ln>
                <a:solidFill>
                  <a:srgbClr val="080808"/>
                </a:solidFill>
                <a:effectLst/>
                <a:latin typeface="JetBrains Mono"/>
              </a:rPr>
              <a:t>=model, </a:t>
            </a:r>
            <a:r>
              <a:rPr kumimoji="0" lang="en-US" altLang="en-US" sz="2400" b="0" i="0" u="none" strike="noStrike" cap="none" normalizeH="0" baseline="0" dirty="0" err="1">
                <a:ln>
                  <a:noFill/>
                </a:ln>
                <a:solidFill>
                  <a:srgbClr val="660099"/>
                </a:solidFill>
                <a:effectLst/>
                <a:latin typeface="JetBrains Mono"/>
              </a:rPr>
              <a:t>param_grid</a:t>
            </a:r>
            <a:r>
              <a:rPr kumimoji="0" lang="en-US" altLang="en-US" sz="2400" b="0" i="0" u="none" strike="noStrike" cap="none" normalizeH="0" baseline="0" dirty="0">
                <a:ln>
                  <a:noFill/>
                </a:ln>
                <a:solidFill>
                  <a:srgbClr val="080808"/>
                </a:solidFill>
                <a:effectLst/>
                <a:latin typeface="JetBrains Mono"/>
              </a:rPr>
              <a:t>=</a:t>
            </a:r>
            <a:r>
              <a:rPr kumimoji="0" lang="en-US" altLang="en-US" sz="2400" b="0" i="0" u="none" strike="noStrike" cap="none" normalizeH="0" baseline="0" dirty="0" err="1">
                <a:ln>
                  <a:noFill/>
                </a:ln>
                <a:solidFill>
                  <a:srgbClr val="080808"/>
                </a:solidFill>
                <a:effectLst/>
                <a:latin typeface="JetBrains Mono"/>
              </a:rPr>
              <a:t>param_grid</a:t>
            </a:r>
            <a:r>
              <a:rPr kumimoji="0" lang="en-US" altLang="en-US" sz="2400" b="0" i="0" u="none" strike="noStrike" cap="none" normalizeH="0" baseline="0" dirty="0">
                <a:ln>
                  <a:noFill/>
                </a:ln>
                <a:solidFill>
                  <a:srgbClr val="080808"/>
                </a:solidFill>
                <a:effectLst/>
                <a:latin typeface="JetBrains Mono"/>
              </a:rPr>
              <a:t>)</a:t>
            </a:r>
            <a:br>
              <a:rPr kumimoji="0" lang="en-US" altLang="en-US" sz="2400" b="0" i="0" u="none" strike="noStrike" cap="none" normalizeH="0" baseline="0" dirty="0">
                <a:ln>
                  <a:noFill/>
                </a:ln>
                <a:solidFill>
                  <a:srgbClr val="080808"/>
                </a:solidFill>
                <a:effectLst/>
                <a:latin typeface="JetBrains Mono"/>
              </a:rPr>
            </a:br>
            <a:r>
              <a:rPr kumimoji="0" lang="en-US" altLang="en-US" sz="2400" b="0" i="0" u="none" strike="noStrike" cap="none" normalizeH="0" baseline="0" dirty="0">
                <a:ln>
                  <a:noFill/>
                </a:ln>
                <a:solidFill>
                  <a:srgbClr val="080808"/>
                </a:solidFill>
                <a:effectLst/>
                <a:latin typeface="JetBrains Mono"/>
              </a:rPr>
              <a:t>    </a:t>
            </a:r>
            <a:r>
              <a:rPr kumimoji="0" lang="en-US" altLang="en-US" sz="2400" b="0" i="0" u="none" strike="noStrike" cap="none" normalizeH="0" baseline="0" dirty="0" err="1">
                <a:ln>
                  <a:noFill/>
                </a:ln>
                <a:solidFill>
                  <a:srgbClr val="080808"/>
                </a:solidFill>
                <a:effectLst/>
                <a:latin typeface="JetBrains Mono"/>
              </a:rPr>
              <a:t>grid_result</a:t>
            </a:r>
            <a:r>
              <a:rPr kumimoji="0" lang="en-US" altLang="en-US" sz="2400" b="0" i="0" u="none" strike="noStrike" cap="none" normalizeH="0" baseline="0" dirty="0">
                <a:ln>
                  <a:noFill/>
                </a:ln>
                <a:solidFill>
                  <a:srgbClr val="080808"/>
                </a:solidFill>
                <a:effectLst/>
                <a:latin typeface="JetBrains Mono"/>
              </a:rPr>
              <a:t> = </a:t>
            </a:r>
            <a:r>
              <a:rPr kumimoji="0" lang="en-US" altLang="en-US" sz="2400" b="0" i="0" u="none" strike="noStrike" cap="none" normalizeH="0" baseline="0" dirty="0" err="1">
                <a:ln>
                  <a:noFill/>
                </a:ln>
                <a:solidFill>
                  <a:srgbClr val="080808"/>
                </a:solidFill>
                <a:effectLst/>
                <a:latin typeface="JetBrains Mono"/>
              </a:rPr>
              <a:t>grid.fit</a:t>
            </a:r>
            <a:r>
              <a:rPr kumimoji="0" lang="en-US" altLang="en-US" sz="2400" b="0" i="0" u="none" strike="noStrike" cap="none" normalizeH="0" baseline="0" dirty="0">
                <a:ln>
                  <a:noFill/>
                </a:ln>
                <a:solidFill>
                  <a:srgbClr val="080808"/>
                </a:solidFill>
                <a:effectLst/>
                <a:latin typeface="JetBrains Mono"/>
              </a:rPr>
              <a:t>(</a:t>
            </a:r>
            <a:r>
              <a:rPr kumimoji="0" lang="en-US" altLang="en-US" sz="2400" b="0" i="0" u="none" strike="noStrike" cap="none" normalizeH="0" baseline="0" dirty="0" err="1">
                <a:ln>
                  <a:noFill/>
                </a:ln>
                <a:solidFill>
                  <a:srgbClr val="080808"/>
                </a:solidFill>
                <a:effectLst/>
                <a:latin typeface="JetBrains Mono"/>
              </a:rPr>
              <a:t>X_train</a:t>
            </a:r>
            <a:r>
              <a:rPr kumimoji="0" lang="en-US" altLang="en-US" sz="2400" b="0" i="0" u="none" strike="noStrike" cap="none" normalizeH="0" baseline="0" dirty="0">
                <a:ln>
                  <a:noFill/>
                </a:ln>
                <a:solidFill>
                  <a:srgbClr val="080808"/>
                </a:solidFill>
                <a:effectLst/>
                <a:latin typeface="JetBrains Mono"/>
              </a:rPr>
              <a:t>, </a:t>
            </a:r>
            <a:r>
              <a:rPr kumimoji="0" lang="en-US" altLang="en-US" sz="2400" b="0" i="0" u="none" strike="noStrike" cap="none" normalizeH="0" baseline="0" dirty="0" err="1">
                <a:ln>
                  <a:noFill/>
                </a:ln>
                <a:solidFill>
                  <a:srgbClr val="080808"/>
                </a:solidFill>
                <a:effectLst/>
                <a:latin typeface="JetBrains Mono"/>
              </a:rPr>
              <a:t>y_train</a:t>
            </a:r>
            <a:r>
              <a:rPr kumimoji="0" lang="en-US" altLang="en-US" sz="2400" b="0" i="0" u="none" strike="noStrike" cap="none" normalizeH="0" baseline="0" dirty="0">
                <a:ln>
                  <a:noFill/>
                </a:ln>
                <a:solidFill>
                  <a:srgbClr val="080808"/>
                </a:solidFill>
                <a:effectLst/>
                <a:latin typeface="JetBrains Mono"/>
              </a:rPr>
              <a:t>)</a:t>
            </a:r>
            <a:br>
              <a:rPr kumimoji="0" lang="en-US" altLang="en-US" sz="2400" b="0" i="0" u="none" strike="noStrike" cap="none" normalizeH="0" baseline="0" dirty="0">
                <a:ln>
                  <a:noFill/>
                </a:ln>
                <a:solidFill>
                  <a:srgbClr val="080808"/>
                </a:solidFill>
                <a:effectLst/>
                <a:latin typeface="JetBrains Mono"/>
              </a:rPr>
            </a:br>
            <a:r>
              <a:rPr kumimoji="0" lang="en-US" altLang="en-US" sz="2400" b="0" i="0" u="none" strike="noStrike" cap="none" normalizeH="0" baseline="0" dirty="0">
                <a:ln>
                  <a:noFill/>
                </a:ln>
                <a:solidFill>
                  <a:srgbClr val="080808"/>
                </a:solidFill>
                <a:effectLst/>
                <a:latin typeface="JetBrains Mono"/>
              </a:rPr>
              <a:t>    </a:t>
            </a:r>
            <a:r>
              <a:rPr kumimoji="0" lang="en-US" altLang="en-US" sz="2400" b="0" i="1" u="none" strike="noStrike" cap="none" normalizeH="0" baseline="0" dirty="0">
                <a:ln>
                  <a:noFill/>
                </a:ln>
                <a:solidFill>
                  <a:srgbClr val="8C8C8C"/>
                </a:solidFill>
                <a:effectLst/>
                <a:latin typeface="JetBrains Mono"/>
              </a:rPr>
              <a:t># summarize results</a:t>
            </a:r>
            <a:br>
              <a:rPr kumimoji="0" lang="en-US" altLang="en-US" sz="2400" b="0" i="1" u="none" strike="noStrike" cap="none" normalizeH="0" baseline="0" dirty="0">
                <a:ln>
                  <a:noFill/>
                </a:ln>
                <a:solidFill>
                  <a:srgbClr val="8C8C8C"/>
                </a:solidFill>
                <a:effectLst/>
                <a:latin typeface="JetBrains Mono"/>
              </a:rPr>
            </a:br>
            <a:r>
              <a:rPr kumimoji="0" lang="en-US" altLang="en-US" sz="2400" b="0" i="1" u="none" strike="noStrike" cap="none" normalizeH="0" baseline="0" dirty="0">
                <a:ln>
                  <a:noFill/>
                </a:ln>
                <a:solidFill>
                  <a:srgbClr val="8C8C8C"/>
                </a:solidFill>
                <a:effectLst/>
                <a:latin typeface="JetBrains Mono"/>
              </a:rPr>
              <a:t>    </a:t>
            </a:r>
            <a:r>
              <a:rPr kumimoji="0" lang="en-US" altLang="en-US" sz="2400" b="0" i="0" u="none" strike="noStrike" cap="none" normalizeH="0" baseline="0" dirty="0">
                <a:ln>
                  <a:noFill/>
                </a:ln>
                <a:solidFill>
                  <a:srgbClr val="000080"/>
                </a:solidFill>
                <a:effectLst/>
                <a:latin typeface="JetBrains Mono"/>
              </a:rPr>
              <a:t>print</a:t>
            </a:r>
            <a:r>
              <a:rPr kumimoji="0" lang="en-US" altLang="en-US" sz="2400" b="0" i="0" u="none" strike="noStrike" cap="none" normalizeH="0" baseline="0" dirty="0">
                <a:ln>
                  <a:noFill/>
                </a:ln>
                <a:solidFill>
                  <a:srgbClr val="080808"/>
                </a:solidFill>
                <a:effectLst/>
                <a:latin typeface="JetBrains Mono"/>
              </a:rPr>
              <a:t>(</a:t>
            </a:r>
            <a:r>
              <a:rPr kumimoji="0" lang="en-US" altLang="en-US" sz="2400" b="1" i="0" u="none" strike="noStrike" cap="none" normalizeH="0" baseline="0" dirty="0">
                <a:ln>
                  <a:noFill/>
                </a:ln>
                <a:solidFill>
                  <a:srgbClr val="008080"/>
                </a:solidFill>
                <a:effectLst/>
                <a:latin typeface="JetBrains Mono"/>
              </a:rPr>
              <a:t>"Best: %f using %s" </a:t>
            </a:r>
            <a:r>
              <a:rPr kumimoji="0" lang="en-US" altLang="en-US" sz="2400" b="0" i="0" u="none" strike="noStrike" cap="none" normalizeH="0" baseline="0" dirty="0">
                <a:ln>
                  <a:noFill/>
                </a:ln>
                <a:solidFill>
                  <a:srgbClr val="080808"/>
                </a:solidFill>
                <a:effectLst/>
                <a:latin typeface="JetBrains Mono"/>
              </a:rPr>
              <a:t>% (</a:t>
            </a:r>
            <a:r>
              <a:rPr kumimoji="0" lang="en-US" altLang="en-US" sz="2400" b="0" i="0" u="none" strike="noStrike" cap="none" normalizeH="0" baseline="0" dirty="0" err="1">
                <a:ln>
                  <a:noFill/>
                </a:ln>
                <a:solidFill>
                  <a:srgbClr val="080808"/>
                </a:solidFill>
                <a:effectLst/>
                <a:latin typeface="JetBrains Mono"/>
              </a:rPr>
              <a:t>grid_result.best_score</a:t>
            </a:r>
            <a:r>
              <a:rPr kumimoji="0" lang="en-US" altLang="en-US" sz="2400" b="0" i="0" u="none" strike="noStrike" cap="none" normalizeH="0" baseline="0" dirty="0">
                <a:ln>
                  <a:noFill/>
                </a:ln>
                <a:solidFill>
                  <a:srgbClr val="080808"/>
                </a:solidFill>
                <a:effectLst/>
                <a:latin typeface="JetBrains Mono"/>
              </a:rPr>
              <a:t>_, </a:t>
            </a:r>
            <a:r>
              <a:rPr kumimoji="0" lang="en-US" altLang="en-US" sz="2400" b="0" i="0" u="none" strike="noStrike" cap="none" normalizeH="0" baseline="0" dirty="0" err="1">
                <a:ln>
                  <a:noFill/>
                </a:ln>
                <a:solidFill>
                  <a:srgbClr val="080808"/>
                </a:solidFill>
                <a:effectLst/>
                <a:latin typeface="JetBrains Mono"/>
              </a:rPr>
              <a:t>grid_result.best_params</a:t>
            </a:r>
            <a:r>
              <a:rPr kumimoji="0" lang="en-US" altLang="en-US" sz="2400" b="0" i="0" u="none" strike="noStrike" cap="none" normalizeH="0" baseline="0" dirty="0">
                <a:ln>
                  <a:noFill/>
                </a:ln>
                <a:solidFill>
                  <a:srgbClr val="080808"/>
                </a:solidFill>
                <a:effectLst/>
                <a:latin typeface="JetBrains Mono"/>
              </a:rPr>
              <a:t>_))</a:t>
            </a:r>
            <a:br>
              <a:rPr kumimoji="0" lang="en-US" altLang="en-US" sz="2400" b="0" i="0" u="none" strike="noStrike" cap="none" normalizeH="0" baseline="0" dirty="0">
                <a:ln>
                  <a:noFill/>
                </a:ln>
                <a:solidFill>
                  <a:srgbClr val="080808"/>
                </a:solidFill>
                <a:effectLst/>
                <a:latin typeface="JetBrains Mono"/>
              </a:rPr>
            </a:br>
            <a:r>
              <a:rPr kumimoji="0" lang="en-US" altLang="en-US" sz="2400" b="0" i="0" u="none" strike="noStrike" cap="none" normalizeH="0" baseline="0" dirty="0">
                <a:ln>
                  <a:noFill/>
                </a:ln>
                <a:solidFill>
                  <a:srgbClr val="080808"/>
                </a:solidFill>
                <a:effectLst/>
                <a:latin typeface="JetBrains Mono"/>
              </a:rPr>
              <a:t>    means = </a:t>
            </a:r>
            <a:r>
              <a:rPr kumimoji="0" lang="en-US" altLang="en-US" sz="2400" b="0" i="0" u="none" strike="noStrike" cap="none" normalizeH="0" baseline="0" dirty="0" err="1">
                <a:ln>
                  <a:noFill/>
                </a:ln>
                <a:solidFill>
                  <a:srgbClr val="080808"/>
                </a:solidFill>
                <a:effectLst/>
                <a:latin typeface="JetBrains Mono"/>
              </a:rPr>
              <a:t>grid_result.cv_results</a:t>
            </a:r>
            <a:r>
              <a:rPr kumimoji="0" lang="en-US" altLang="en-US" sz="2400" b="0" i="0" u="none" strike="noStrike" cap="none" normalizeH="0" baseline="0" dirty="0">
                <a:ln>
                  <a:noFill/>
                </a:ln>
                <a:solidFill>
                  <a:srgbClr val="080808"/>
                </a:solidFill>
                <a:effectLst/>
                <a:latin typeface="JetBrains Mono"/>
              </a:rPr>
              <a:t>_[</a:t>
            </a:r>
            <a:r>
              <a:rPr kumimoji="0" lang="en-US" altLang="en-US" sz="2400" b="1" i="0" u="none" strike="noStrike" cap="none" normalizeH="0" baseline="0" dirty="0">
                <a:ln>
                  <a:noFill/>
                </a:ln>
                <a:solidFill>
                  <a:srgbClr val="008080"/>
                </a:solidFill>
                <a:effectLst/>
                <a:latin typeface="JetBrains Mono"/>
              </a:rPr>
              <a:t>'</a:t>
            </a:r>
            <a:r>
              <a:rPr kumimoji="0" lang="en-US" altLang="en-US" sz="2400" b="1" i="0" u="none" strike="noStrike" cap="none" normalizeH="0" baseline="0" dirty="0" err="1">
                <a:ln>
                  <a:noFill/>
                </a:ln>
                <a:solidFill>
                  <a:srgbClr val="008080"/>
                </a:solidFill>
                <a:effectLst/>
                <a:latin typeface="JetBrains Mono"/>
              </a:rPr>
              <a:t>mean_test_score</a:t>
            </a:r>
            <a:r>
              <a:rPr kumimoji="0" lang="en-US" altLang="en-US" sz="2400" b="1" i="0" u="none" strike="noStrike" cap="none" normalizeH="0" baseline="0" dirty="0">
                <a:ln>
                  <a:noFill/>
                </a:ln>
                <a:solidFill>
                  <a:srgbClr val="008080"/>
                </a:solidFill>
                <a:effectLst/>
                <a:latin typeface="JetBrains Mono"/>
              </a:rPr>
              <a:t>'</a:t>
            </a:r>
            <a:r>
              <a:rPr kumimoji="0" lang="en-US" altLang="en-US" sz="2400" b="0" i="0" u="none" strike="noStrike" cap="none" normalizeH="0" baseline="0" dirty="0">
                <a:ln>
                  <a:noFill/>
                </a:ln>
                <a:solidFill>
                  <a:srgbClr val="080808"/>
                </a:solidFill>
                <a:effectLst/>
                <a:latin typeface="JetBrains Mono"/>
              </a:rPr>
              <a:t>]</a:t>
            </a:r>
            <a:br>
              <a:rPr kumimoji="0" lang="en-US" altLang="en-US" sz="2400" b="0" i="0" u="none" strike="noStrike" cap="none" normalizeH="0" baseline="0" dirty="0">
                <a:ln>
                  <a:noFill/>
                </a:ln>
                <a:solidFill>
                  <a:srgbClr val="080808"/>
                </a:solidFill>
                <a:effectLst/>
                <a:latin typeface="JetBrains Mono"/>
              </a:rPr>
            </a:br>
            <a:r>
              <a:rPr kumimoji="0" lang="en-US" altLang="en-US" sz="2400" b="0" i="0" u="none" strike="noStrike" cap="none" normalizeH="0" baseline="0" dirty="0">
                <a:ln>
                  <a:noFill/>
                </a:ln>
                <a:solidFill>
                  <a:srgbClr val="080808"/>
                </a:solidFill>
                <a:effectLst/>
                <a:latin typeface="JetBrains Mono"/>
              </a:rPr>
              <a:t>    </a:t>
            </a:r>
            <a:r>
              <a:rPr kumimoji="0" lang="en-US" altLang="en-US" sz="2400" b="0" i="0" u="none" strike="noStrike" cap="none" normalizeH="0" baseline="0" dirty="0" err="1">
                <a:ln>
                  <a:noFill/>
                </a:ln>
                <a:solidFill>
                  <a:srgbClr val="080808"/>
                </a:solidFill>
                <a:effectLst/>
                <a:latin typeface="JetBrains Mono"/>
              </a:rPr>
              <a:t>stds</a:t>
            </a:r>
            <a:r>
              <a:rPr kumimoji="0" lang="en-US" altLang="en-US" sz="2400" b="0" i="0" u="none" strike="noStrike" cap="none" normalizeH="0" baseline="0" dirty="0">
                <a:ln>
                  <a:noFill/>
                </a:ln>
                <a:solidFill>
                  <a:srgbClr val="080808"/>
                </a:solidFill>
                <a:effectLst/>
                <a:latin typeface="JetBrains Mono"/>
              </a:rPr>
              <a:t> = </a:t>
            </a:r>
            <a:r>
              <a:rPr kumimoji="0" lang="en-US" altLang="en-US" sz="2400" b="0" i="0" u="none" strike="noStrike" cap="none" normalizeH="0" baseline="0" dirty="0" err="1">
                <a:ln>
                  <a:noFill/>
                </a:ln>
                <a:solidFill>
                  <a:srgbClr val="080808"/>
                </a:solidFill>
                <a:effectLst/>
                <a:latin typeface="JetBrains Mono"/>
              </a:rPr>
              <a:t>grid_result.cv_results</a:t>
            </a:r>
            <a:r>
              <a:rPr kumimoji="0" lang="en-US" altLang="en-US" sz="2400" b="0" i="0" u="none" strike="noStrike" cap="none" normalizeH="0" baseline="0" dirty="0">
                <a:ln>
                  <a:noFill/>
                </a:ln>
                <a:solidFill>
                  <a:srgbClr val="080808"/>
                </a:solidFill>
                <a:effectLst/>
                <a:latin typeface="JetBrains Mono"/>
              </a:rPr>
              <a:t>_[</a:t>
            </a:r>
            <a:r>
              <a:rPr kumimoji="0" lang="en-US" altLang="en-US" sz="2400" b="1" i="0" u="none" strike="noStrike" cap="none" normalizeH="0" baseline="0" dirty="0">
                <a:ln>
                  <a:noFill/>
                </a:ln>
                <a:solidFill>
                  <a:srgbClr val="008080"/>
                </a:solidFill>
                <a:effectLst/>
                <a:latin typeface="JetBrains Mono"/>
              </a:rPr>
              <a:t>'</a:t>
            </a:r>
            <a:r>
              <a:rPr kumimoji="0" lang="en-US" altLang="en-US" sz="2400" b="1" i="0" u="none" strike="noStrike" cap="none" normalizeH="0" baseline="0" dirty="0" err="1">
                <a:ln>
                  <a:noFill/>
                </a:ln>
                <a:solidFill>
                  <a:srgbClr val="008080"/>
                </a:solidFill>
                <a:effectLst/>
                <a:latin typeface="JetBrains Mono"/>
              </a:rPr>
              <a:t>std_test_score</a:t>
            </a:r>
            <a:r>
              <a:rPr kumimoji="0" lang="en-US" altLang="en-US" sz="2400" b="1" i="0" u="none" strike="noStrike" cap="none" normalizeH="0" baseline="0" dirty="0">
                <a:ln>
                  <a:noFill/>
                </a:ln>
                <a:solidFill>
                  <a:srgbClr val="008080"/>
                </a:solidFill>
                <a:effectLst/>
                <a:latin typeface="JetBrains Mono"/>
              </a:rPr>
              <a:t>'</a:t>
            </a:r>
            <a:r>
              <a:rPr kumimoji="0" lang="en-US" altLang="en-US" sz="2400" b="0" i="0" u="none" strike="noStrike" cap="none" normalizeH="0" baseline="0" dirty="0">
                <a:ln>
                  <a:noFill/>
                </a:ln>
                <a:solidFill>
                  <a:srgbClr val="080808"/>
                </a:solidFill>
                <a:effectLst/>
                <a:latin typeface="JetBrains Mono"/>
              </a:rPr>
              <a:t>]</a:t>
            </a:r>
            <a:br>
              <a:rPr kumimoji="0" lang="en-US" altLang="en-US" sz="2400" b="0" i="0" u="none" strike="noStrike" cap="none" normalizeH="0" baseline="0" dirty="0">
                <a:ln>
                  <a:noFill/>
                </a:ln>
                <a:solidFill>
                  <a:srgbClr val="080808"/>
                </a:solidFill>
                <a:effectLst/>
                <a:latin typeface="JetBrains Mono"/>
              </a:rPr>
            </a:br>
            <a:r>
              <a:rPr kumimoji="0" lang="en-US" altLang="en-US" sz="2400" b="0" i="0" u="none" strike="noStrike" cap="none" normalizeH="0" baseline="0" dirty="0">
                <a:ln>
                  <a:noFill/>
                </a:ln>
                <a:solidFill>
                  <a:srgbClr val="080808"/>
                </a:solidFill>
                <a:effectLst/>
                <a:latin typeface="JetBrains Mono"/>
              </a:rPr>
              <a:t>    params = </a:t>
            </a:r>
            <a:r>
              <a:rPr kumimoji="0" lang="en-US" altLang="en-US" sz="2400" b="0" i="0" u="none" strike="noStrike" cap="none" normalizeH="0" baseline="0" dirty="0" err="1">
                <a:ln>
                  <a:noFill/>
                </a:ln>
                <a:solidFill>
                  <a:srgbClr val="080808"/>
                </a:solidFill>
                <a:effectLst/>
                <a:latin typeface="JetBrains Mono"/>
              </a:rPr>
              <a:t>grid_result.cv_results</a:t>
            </a:r>
            <a:r>
              <a:rPr kumimoji="0" lang="en-US" altLang="en-US" sz="2400" b="0" i="0" u="none" strike="noStrike" cap="none" normalizeH="0" baseline="0" dirty="0">
                <a:ln>
                  <a:noFill/>
                </a:ln>
                <a:solidFill>
                  <a:srgbClr val="080808"/>
                </a:solidFill>
                <a:effectLst/>
                <a:latin typeface="JetBrains Mono"/>
              </a:rPr>
              <a:t>_[</a:t>
            </a:r>
            <a:r>
              <a:rPr kumimoji="0" lang="en-US" altLang="en-US" sz="2400" b="1" i="0" u="none" strike="noStrike" cap="none" normalizeH="0" baseline="0" dirty="0">
                <a:ln>
                  <a:noFill/>
                </a:ln>
                <a:solidFill>
                  <a:srgbClr val="008080"/>
                </a:solidFill>
                <a:effectLst/>
                <a:latin typeface="JetBrains Mono"/>
              </a:rPr>
              <a:t>'params'</a:t>
            </a:r>
            <a:r>
              <a:rPr kumimoji="0" lang="en-US" altLang="en-US" sz="2400" b="0" i="0" u="none" strike="noStrike" cap="none" normalizeH="0" baseline="0" dirty="0">
                <a:ln>
                  <a:noFill/>
                </a:ln>
                <a:solidFill>
                  <a:srgbClr val="080808"/>
                </a:solidFill>
                <a:effectLst/>
                <a:latin typeface="JetBrains Mono"/>
              </a:rPr>
              <a:t>]</a:t>
            </a:r>
            <a:br>
              <a:rPr kumimoji="0" lang="en-US" altLang="en-US" sz="2400" b="0" i="0" u="none" strike="noStrike" cap="none" normalizeH="0" baseline="0" dirty="0">
                <a:ln>
                  <a:noFill/>
                </a:ln>
                <a:solidFill>
                  <a:srgbClr val="080808"/>
                </a:solidFill>
                <a:effectLst/>
                <a:latin typeface="JetBrains Mono"/>
              </a:rPr>
            </a:br>
            <a:r>
              <a:rPr kumimoji="0" lang="en-US" altLang="en-US" sz="2400" b="0" i="0" u="none" strike="noStrike" cap="none" normalizeH="0" baseline="0" dirty="0">
                <a:ln>
                  <a:noFill/>
                </a:ln>
                <a:solidFill>
                  <a:srgbClr val="080808"/>
                </a:solidFill>
                <a:effectLst/>
                <a:latin typeface="JetBrains Mono"/>
              </a:rPr>
              <a:t>    </a:t>
            </a:r>
            <a:r>
              <a:rPr kumimoji="0" lang="en-US" altLang="en-US" sz="2400" b="0" i="0" u="none" strike="noStrike" cap="none" normalizeH="0" baseline="0" dirty="0">
                <a:ln>
                  <a:noFill/>
                </a:ln>
                <a:solidFill>
                  <a:srgbClr val="0033B3"/>
                </a:solidFill>
                <a:effectLst/>
                <a:latin typeface="JetBrains Mono"/>
              </a:rPr>
              <a:t>for </a:t>
            </a:r>
            <a:r>
              <a:rPr kumimoji="0" lang="en-US" altLang="en-US" sz="2400" b="0" i="0" u="none" strike="noStrike" cap="none" normalizeH="0" baseline="0" dirty="0">
                <a:ln>
                  <a:noFill/>
                </a:ln>
                <a:solidFill>
                  <a:srgbClr val="080808"/>
                </a:solidFill>
                <a:effectLst/>
                <a:latin typeface="JetBrains Mono"/>
              </a:rPr>
              <a:t>mean, </a:t>
            </a:r>
            <a:r>
              <a:rPr kumimoji="0" lang="en-US" altLang="en-US" sz="2400" b="0" i="0" u="none" strike="noStrike" cap="none" normalizeH="0" baseline="0" dirty="0" err="1">
                <a:ln>
                  <a:noFill/>
                </a:ln>
                <a:solidFill>
                  <a:srgbClr val="080808"/>
                </a:solidFill>
                <a:effectLst/>
                <a:latin typeface="JetBrains Mono"/>
              </a:rPr>
              <a:t>stdev</a:t>
            </a:r>
            <a:r>
              <a:rPr kumimoji="0" lang="en-US" altLang="en-US" sz="2400" b="0" i="0" u="none" strike="noStrike" cap="none" normalizeH="0" baseline="0" dirty="0">
                <a:ln>
                  <a:noFill/>
                </a:ln>
                <a:solidFill>
                  <a:srgbClr val="080808"/>
                </a:solidFill>
                <a:effectLst/>
                <a:latin typeface="JetBrains Mono"/>
              </a:rPr>
              <a:t>, param </a:t>
            </a:r>
            <a:r>
              <a:rPr kumimoji="0" lang="en-US" altLang="en-US" sz="2400" b="0" i="0" u="none" strike="noStrike" cap="none" normalizeH="0" baseline="0" dirty="0">
                <a:ln>
                  <a:noFill/>
                </a:ln>
                <a:solidFill>
                  <a:srgbClr val="0033B3"/>
                </a:solidFill>
                <a:effectLst/>
                <a:latin typeface="JetBrains Mono"/>
              </a:rPr>
              <a:t>in </a:t>
            </a:r>
            <a:r>
              <a:rPr kumimoji="0" lang="en-US" altLang="en-US" sz="2400" b="0" i="0" u="none" strike="noStrike" cap="none" normalizeH="0" baseline="0" dirty="0">
                <a:ln>
                  <a:noFill/>
                </a:ln>
                <a:solidFill>
                  <a:srgbClr val="000080"/>
                </a:solidFill>
                <a:effectLst/>
                <a:latin typeface="JetBrains Mono"/>
              </a:rPr>
              <a:t>zip</a:t>
            </a:r>
            <a:r>
              <a:rPr kumimoji="0" lang="en-US" altLang="en-US" sz="2400" b="0" i="0" u="none" strike="noStrike" cap="none" normalizeH="0" baseline="0" dirty="0">
                <a:ln>
                  <a:noFill/>
                </a:ln>
                <a:solidFill>
                  <a:srgbClr val="080808"/>
                </a:solidFill>
                <a:effectLst/>
                <a:latin typeface="JetBrains Mono"/>
              </a:rPr>
              <a:t>(means, </a:t>
            </a:r>
            <a:r>
              <a:rPr kumimoji="0" lang="en-US" altLang="en-US" sz="2400" b="0" i="0" u="none" strike="noStrike" cap="none" normalizeH="0" baseline="0" dirty="0" err="1">
                <a:ln>
                  <a:noFill/>
                </a:ln>
                <a:solidFill>
                  <a:srgbClr val="080808"/>
                </a:solidFill>
                <a:effectLst/>
                <a:latin typeface="JetBrains Mono"/>
              </a:rPr>
              <a:t>stds</a:t>
            </a:r>
            <a:r>
              <a:rPr kumimoji="0" lang="en-US" altLang="en-US" sz="2400" b="0" i="0" u="none" strike="noStrike" cap="none" normalizeH="0" baseline="0" dirty="0">
                <a:ln>
                  <a:noFill/>
                </a:ln>
                <a:solidFill>
                  <a:srgbClr val="080808"/>
                </a:solidFill>
                <a:effectLst/>
                <a:latin typeface="JetBrains Mono"/>
              </a:rPr>
              <a:t>, params):</a:t>
            </a:r>
            <a:br>
              <a:rPr kumimoji="0" lang="en-US" altLang="en-US" sz="2400" b="0" i="0" u="none" strike="noStrike" cap="none" normalizeH="0" baseline="0" dirty="0">
                <a:ln>
                  <a:noFill/>
                </a:ln>
                <a:solidFill>
                  <a:srgbClr val="080808"/>
                </a:solidFill>
                <a:effectLst/>
                <a:latin typeface="JetBrains Mono"/>
              </a:rPr>
            </a:br>
            <a:r>
              <a:rPr kumimoji="0" lang="en-US" altLang="en-US" sz="2400" b="0" i="0" u="none" strike="noStrike" cap="none" normalizeH="0" baseline="0" dirty="0">
                <a:ln>
                  <a:noFill/>
                </a:ln>
                <a:solidFill>
                  <a:srgbClr val="080808"/>
                </a:solidFill>
                <a:effectLst/>
                <a:latin typeface="JetBrains Mono"/>
              </a:rPr>
              <a:t>        </a:t>
            </a:r>
            <a:r>
              <a:rPr kumimoji="0" lang="en-US" altLang="en-US" sz="2400" b="0" i="0" u="none" strike="noStrike" cap="none" normalizeH="0" baseline="0" dirty="0">
                <a:ln>
                  <a:noFill/>
                </a:ln>
                <a:solidFill>
                  <a:srgbClr val="000080"/>
                </a:solidFill>
                <a:effectLst/>
                <a:latin typeface="JetBrains Mono"/>
              </a:rPr>
              <a:t>print</a:t>
            </a:r>
            <a:r>
              <a:rPr kumimoji="0" lang="en-US" altLang="en-US" sz="2400" b="0" i="0" u="none" strike="noStrike" cap="none" normalizeH="0" baseline="0" dirty="0">
                <a:ln>
                  <a:noFill/>
                </a:ln>
                <a:solidFill>
                  <a:srgbClr val="080808"/>
                </a:solidFill>
                <a:effectLst/>
                <a:latin typeface="JetBrains Mono"/>
              </a:rPr>
              <a:t>(</a:t>
            </a:r>
            <a:r>
              <a:rPr kumimoji="0" lang="en-US" altLang="en-US" sz="2400" b="1" i="0" u="none" strike="noStrike" cap="none" normalizeH="0" baseline="0" dirty="0">
                <a:ln>
                  <a:noFill/>
                </a:ln>
                <a:solidFill>
                  <a:srgbClr val="008080"/>
                </a:solidFill>
                <a:effectLst/>
                <a:latin typeface="JetBrains Mono"/>
              </a:rPr>
              <a:t>"%f (%f) with: %r" </a:t>
            </a:r>
            <a:r>
              <a:rPr kumimoji="0" lang="en-US" altLang="en-US" sz="2400" b="0" i="0" u="none" strike="noStrike" cap="none" normalizeH="0" baseline="0" dirty="0">
                <a:ln>
                  <a:noFill/>
                </a:ln>
                <a:solidFill>
                  <a:srgbClr val="080808"/>
                </a:solidFill>
                <a:effectLst/>
                <a:latin typeface="JetBrains Mono"/>
              </a:rPr>
              <a:t>% (mean, </a:t>
            </a:r>
            <a:r>
              <a:rPr kumimoji="0" lang="en-US" altLang="en-US" sz="2400" b="0" i="0" u="none" strike="noStrike" cap="none" normalizeH="0" baseline="0" dirty="0" err="1">
                <a:ln>
                  <a:noFill/>
                </a:ln>
                <a:solidFill>
                  <a:srgbClr val="080808"/>
                </a:solidFill>
                <a:effectLst/>
                <a:latin typeface="JetBrains Mono"/>
              </a:rPr>
              <a:t>stdev</a:t>
            </a:r>
            <a:r>
              <a:rPr kumimoji="0" lang="en-US" altLang="en-US" sz="2400" b="0" i="0" u="none" strike="noStrike" cap="none" normalizeH="0" baseline="0" dirty="0">
                <a:ln>
                  <a:noFill/>
                </a:ln>
                <a:solidFill>
                  <a:srgbClr val="080808"/>
                </a:solidFill>
                <a:effectLst/>
                <a:latin typeface="JetBrains Mono"/>
              </a:rPr>
              <a:t>, param)</a:t>
            </a:r>
            <a:r>
              <a:rPr lang="en-US" altLang="en-US" sz="2400" dirty="0">
                <a:solidFill>
                  <a:srgbClr val="080808"/>
                </a:solidFill>
                <a:latin typeface="JetBrains Mono"/>
              </a:rPr>
              <a:t>)</a:t>
            </a:r>
            <a:endParaRPr kumimoji="0" lang="en-US" altLang="en-US" sz="5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66307708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Imagem 7">
            <a:extLst>
              <a:ext uri="{FF2B5EF4-FFF2-40B4-BE49-F238E27FC236}">
                <a16:creationId xmlns:a16="http://schemas.microsoft.com/office/drawing/2014/main" id="{3CCE7297-6904-4520-B27F-BB88475E8750}"/>
              </a:ext>
            </a:extLst>
          </p:cNvPr>
          <p:cNvPicPr>
            <a:picLocks noChangeAspect="1"/>
          </p:cNvPicPr>
          <p:nvPr/>
        </p:nvPicPr>
        <p:blipFill>
          <a:blip r:embed="rId2"/>
          <a:stretch>
            <a:fillRect/>
          </a:stretch>
        </p:blipFill>
        <p:spPr>
          <a:xfrm>
            <a:off x="878204" y="231172"/>
            <a:ext cx="7534275" cy="6395655"/>
          </a:xfrm>
          <a:prstGeom prst="rect">
            <a:avLst/>
          </a:prstGeom>
        </p:spPr>
      </p:pic>
      <p:sp>
        <p:nvSpPr>
          <p:cNvPr id="9" name="Retângulo 8">
            <a:extLst>
              <a:ext uri="{FF2B5EF4-FFF2-40B4-BE49-F238E27FC236}">
                <a16:creationId xmlns:a16="http://schemas.microsoft.com/office/drawing/2014/main" id="{87F27655-2849-49C6-B3A0-1FFA059BDF0F}"/>
              </a:ext>
            </a:extLst>
          </p:cNvPr>
          <p:cNvSpPr/>
          <p:nvPr/>
        </p:nvSpPr>
        <p:spPr>
          <a:xfrm>
            <a:off x="755904" y="0"/>
            <a:ext cx="7144512" cy="59740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tângulo 9">
            <a:extLst>
              <a:ext uri="{FF2B5EF4-FFF2-40B4-BE49-F238E27FC236}">
                <a16:creationId xmlns:a16="http://schemas.microsoft.com/office/drawing/2014/main" id="{114F9B98-D9F5-41AC-8F39-7146D7A0C8AB}"/>
              </a:ext>
            </a:extLst>
          </p:cNvPr>
          <p:cNvSpPr/>
          <p:nvPr/>
        </p:nvSpPr>
        <p:spPr>
          <a:xfrm>
            <a:off x="755904" y="1207008"/>
            <a:ext cx="7302628" cy="341376"/>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643766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EB1C97E-C9A2-45A4-BB00-C28F37A67695}"/>
              </a:ext>
            </a:extLst>
          </p:cNvPr>
          <p:cNvSpPr>
            <a:spLocks noGrp="1"/>
          </p:cNvSpPr>
          <p:nvPr>
            <p:ph type="title"/>
          </p:nvPr>
        </p:nvSpPr>
        <p:spPr>
          <a:xfrm>
            <a:off x="752856" y="255397"/>
            <a:ext cx="10515600" cy="1719707"/>
          </a:xfrm>
        </p:spPr>
        <p:txBody>
          <a:bodyPr>
            <a:normAutofit/>
          </a:bodyPr>
          <a:lstStyle/>
          <a:p>
            <a:r>
              <a:rPr lang="en-US" sz="4800" dirty="0"/>
              <a:t>How to Tune Deep Learning Params?</a:t>
            </a:r>
          </a:p>
        </p:txBody>
      </p:sp>
      <p:sp>
        <p:nvSpPr>
          <p:cNvPr id="9" name="CaixaDeTexto 8">
            <a:extLst>
              <a:ext uri="{FF2B5EF4-FFF2-40B4-BE49-F238E27FC236}">
                <a16:creationId xmlns:a16="http://schemas.microsoft.com/office/drawing/2014/main" id="{8B0E23E8-12E1-48B4-AC2C-D4120F802FB0}"/>
              </a:ext>
            </a:extLst>
          </p:cNvPr>
          <p:cNvSpPr txBox="1"/>
          <p:nvPr/>
        </p:nvSpPr>
        <p:spPr>
          <a:xfrm>
            <a:off x="1060704" y="3244334"/>
            <a:ext cx="10515600" cy="369332"/>
          </a:xfrm>
          <a:prstGeom prst="rect">
            <a:avLst/>
          </a:prstGeom>
          <a:noFill/>
        </p:spPr>
        <p:txBody>
          <a:bodyPr wrap="square">
            <a:spAutoFit/>
          </a:bodyPr>
          <a:lstStyle/>
          <a:p>
            <a:r>
              <a:rPr lang="en-US" dirty="0">
                <a:hlinkClick r:id="rId2"/>
              </a:rPr>
              <a:t>https://machinelearningmastery.com/grid-search-hyperparameters-deep-learning-models-python-keras/</a:t>
            </a:r>
            <a:r>
              <a:rPr lang="en-US" dirty="0"/>
              <a:t> </a:t>
            </a:r>
          </a:p>
        </p:txBody>
      </p:sp>
      <p:sp>
        <p:nvSpPr>
          <p:cNvPr id="10" name="CaixaDeTexto 9">
            <a:extLst>
              <a:ext uri="{FF2B5EF4-FFF2-40B4-BE49-F238E27FC236}">
                <a16:creationId xmlns:a16="http://schemas.microsoft.com/office/drawing/2014/main" id="{FDD0A2BE-C4EA-4624-95AF-5CA1B0FF29D5}"/>
              </a:ext>
            </a:extLst>
          </p:cNvPr>
          <p:cNvSpPr txBox="1"/>
          <p:nvPr/>
        </p:nvSpPr>
        <p:spPr>
          <a:xfrm>
            <a:off x="3603306" y="1819497"/>
            <a:ext cx="3302892" cy="584775"/>
          </a:xfrm>
          <a:prstGeom prst="rect">
            <a:avLst/>
          </a:prstGeom>
          <a:noFill/>
        </p:spPr>
        <p:txBody>
          <a:bodyPr wrap="none" rtlCol="0">
            <a:spAutoFit/>
          </a:bodyPr>
          <a:lstStyle/>
          <a:p>
            <a:r>
              <a:rPr lang="en-US" sz="3200" dirty="0"/>
              <a:t>Improve your skills</a:t>
            </a:r>
          </a:p>
        </p:txBody>
      </p:sp>
      <p:sp>
        <p:nvSpPr>
          <p:cNvPr id="11" name="Seta: para Baixo 10">
            <a:extLst>
              <a:ext uri="{FF2B5EF4-FFF2-40B4-BE49-F238E27FC236}">
                <a16:creationId xmlns:a16="http://schemas.microsoft.com/office/drawing/2014/main" id="{4F31F113-2861-4436-A4C4-7EF57D45A5C4}"/>
              </a:ext>
            </a:extLst>
          </p:cNvPr>
          <p:cNvSpPr/>
          <p:nvPr/>
        </p:nvSpPr>
        <p:spPr>
          <a:xfrm>
            <a:off x="4876800" y="2596896"/>
            <a:ext cx="755904" cy="64743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4356663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B842923-04D9-45C3-B4D0-706A47B12971}"/>
              </a:ext>
            </a:extLst>
          </p:cNvPr>
          <p:cNvSpPr>
            <a:spLocks noGrp="1"/>
          </p:cNvSpPr>
          <p:nvPr>
            <p:ph type="title"/>
          </p:nvPr>
        </p:nvSpPr>
        <p:spPr>
          <a:xfrm>
            <a:off x="496824" y="161000"/>
            <a:ext cx="10515600" cy="1460536"/>
          </a:xfrm>
        </p:spPr>
        <p:txBody>
          <a:bodyPr>
            <a:normAutofit/>
          </a:bodyPr>
          <a:lstStyle/>
          <a:p>
            <a:r>
              <a:rPr lang="en-US" sz="4800" dirty="0"/>
              <a:t>Hyperparameter Optimization Questions</a:t>
            </a:r>
          </a:p>
        </p:txBody>
      </p:sp>
      <p:sp>
        <p:nvSpPr>
          <p:cNvPr id="3" name="Espaço Reservado para Conteúdo 2">
            <a:extLst>
              <a:ext uri="{FF2B5EF4-FFF2-40B4-BE49-F238E27FC236}">
                <a16:creationId xmlns:a16="http://schemas.microsoft.com/office/drawing/2014/main" id="{7466AF7B-E295-4A66-859B-45958E16DCDF}"/>
              </a:ext>
            </a:extLst>
          </p:cNvPr>
          <p:cNvSpPr>
            <a:spLocks noGrp="1"/>
          </p:cNvSpPr>
          <p:nvPr>
            <p:ph idx="1"/>
          </p:nvPr>
        </p:nvSpPr>
        <p:spPr>
          <a:xfrm>
            <a:off x="740664" y="1426464"/>
            <a:ext cx="7001256" cy="4413504"/>
          </a:xfrm>
        </p:spPr>
        <p:txBody>
          <a:bodyPr>
            <a:noAutofit/>
          </a:bodyPr>
          <a:lstStyle/>
          <a:p>
            <a:pPr marL="0" indent="0" algn="just">
              <a:lnSpc>
                <a:spcPct val="110000"/>
              </a:lnSpc>
              <a:buNone/>
            </a:pPr>
            <a:r>
              <a:rPr lang="en-US" sz="3600" dirty="0"/>
              <a:t>Even for algorithms that have only a few hyperparameters, grid search is a very time and resource-intensive way to solve the problem because of combinatorial explosion.</a:t>
            </a:r>
          </a:p>
        </p:txBody>
      </p:sp>
      <p:pic>
        <p:nvPicPr>
          <p:cNvPr id="12290" name="Picture 2" descr="See the source image">
            <a:extLst>
              <a:ext uri="{FF2B5EF4-FFF2-40B4-BE49-F238E27FC236}">
                <a16:creationId xmlns:a16="http://schemas.microsoft.com/office/drawing/2014/main" id="{DA806F9A-C2EE-470E-8F36-C887585BCC2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1719"/>
          <a:stretch/>
        </p:blipFill>
        <p:spPr bwMode="auto">
          <a:xfrm>
            <a:off x="7985760" y="1392936"/>
            <a:ext cx="3677792" cy="3546348"/>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129907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B842923-04D9-45C3-B4D0-706A47B12971}"/>
              </a:ext>
            </a:extLst>
          </p:cNvPr>
          <p:cNvSpPr>
            <a:spLocks noGrp="1"/>
          </p:cNvSpPr>
          <p:nvPr>
            <p:ph type="title"/>
          </p:nvPr>
        </p:nvSpPr>
        <p:spPr>
          <a:xfrm>
            <a:off x="496824" y="161000"/>
            <a:ext cx="10515600" cy="1460536"/>
          </a:xfrm>
        </p:spPr>
        <p:txBody>
          <a:bodyPr>
            <a:normAutofit/>
          </a:bodyPr>
          <a:lstStyle/>
          <a:p>
            <a:r>
              <a:rPr lang="en-US" sz="4800" dirty="0"/>
              <a:t>Hyperparameter Optimization Questions</a:t>
            </a:r>
          </a:p>
        </p:txBody>
      </p:sp>
      <p:sp>
        <p:nvSpPr>
          <p:cNvPr id="3" name="Espaço Reservado para Conteúdo 2">
            <a:extLst>
              <a:ext uri="{FF2B5EF4-FFF2-40B4-BE49-F238E27FC236}">
                <a16:creationId xmlns:a16="http://schemas.microsoft.com/office/drawing/2014/main" id="{7466AF7B-E295-4A66-859B-45958E16DCDF}"/>
              </a:ext>
            </a:extLst>
          </p:cNvPr>
          <p:cNvSpPr>
            <a:spLocks noGrp="1"/>
          </p:cNvSpPr>
          <p:nvPr>
            <p:ph idx="1"/>
          </p:nvPr>
        </p:nvSpPr>
        <p:spPr>
          <a:xfrm>
            <a:off x="728472" y="1414272"/>
            <a:ext cx="10515600" cy="4413504"/>
          </a:xfrm>
        </p:spPr>
        <p:txBody>
          <a:bodyPr>
            <a:noAutofit/>
          </a:bodyPr>
          <a:lstStyle/>
          <a:p>
            <a:pPr marL="0" indent="0" algn="just">
              <a:lnSpc>
                <a:spcPct val="110000"/>
              </a:lnSpc>
              <a:buNone/>
            </a:pPr>
            <a:r>
              <a:rPr lang="en-US" sz="3400" dirty="0"/>
              <a:t>Taking this naive approach as a performance baseline, we now consider some ways to optimize this process:</a:t>
            </a:r>
          </a:p>
          <a:p>
            <a:pPr lvl="1" algn="just">
              <a:lnSpc>
                <a:spcPct val="110000"/>
              </a:lnSpc>
            </a:pPr>
            <a:r>
              <a:rPr lang="en-US" sz="3400" dirty="0"/>
              <a:t>Understand the algorithm and its parameters well</a:t>
            </a:r>
          </a:p>
          <a:p>
            <a:pPr lvl="1" algn="just">
              <a:lnSpc>
                <a:spcPct val="110000"/>
              </a:lnSpc>
            </a:pPr>
            <a:r>
              <a:rPr lang="en-US" sz="3400" dirty="0"/>
              <a:t>Mimic similar models: research previous similar work in the area. </a:t>
            </a:r>
          </a:p>
          <a:p>
            <a:pPr lvl="1" algn="just">
              <a:lnSpc>
                <a:spcPct val="110000"/>
              </a:lnSpc>
            </a:pPr>
            <a:r>
              <a:rPr lang="en-US" sz="3400" dirty="0"/>
              <a:t>Remember the dataset has influence in the result.</a:t>
            </a:r>
          </a:p>
          <a:p>
            <a:pPr lvl="1" algn="just">
              <a:lnSpc>
                <a:spcPct val="110000"/>
              </a:lnSpc>
            </a:pPr>
            <a:r>
              <a:rPr lang="en-US" sz="3400" dirty="0"/>
              <a:t>Don’t start tuning parameters too early</a:t>
            </a:r>
          </a:p>
        </p:txBody>
      </p:sp>
    </p:spTree>
    <p:extLst>
      <p:ext uri="{BB962C8B-B14F-4D97-AF65-F5344CB8AC3E}">
        <p14:creationId xmlns:p14="http://schemas.microsoft.com/office/powerpoint/2010/main" val="142762036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73" name="Rectangle 72">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descr="Where can I find an advanced Machine Learning course online? - Quora">
            <a:extLst>
              <a:ext uri="{FF2B5EF4-FFF2-40B4-BE49-F238E27FC236}">
                <a16:creationId xmlns:a16="http://schemas.microsoft.com/office/drawing/2014/main" id="{B6161422-80ED-4E49-B643-C5F6DB7C14F9}"/>
              </a:ext>
            </a:extLst>
          </p:cNvPr>
          <p:cNvPicPr>
            <a:picLocks noChangeAspect="1" noChangeArrowheads="1"/>
          </p:cNvPicPr>
          <p:nvPr/>
        </p:nvPicPr>
        <p:blipFill rotWithShape="1">
          <a:blip r:embed="rId2">
            <a:alphaModFix amt="50000"/>
            <a:duotone>
              <a:schemeClr val="accent2">
                <a:shade val="45000"/>
                <a:satMod val="135000"/>
              </a:schemeClr>
              <a:prstClr val="white"/>
            </a:duotone>
            <a:extLst>
              <a:ext uri="{28A0092B-C50C-407E-A947-70E740481C1C}">
                <a14:useLocalDpi xmlns:a14="http://schemas.microsoft.com/office/drawing/2010/main" val="0"/>
              </a:ext>
            </a:extLst>
          </a:blip>
          <a:srcRect l="6198" r="469"/>
          <a:stretch/>
        </p:blipFill>
        <p:spPr bwMode="auto">
          <a:xfrm>
            <a:off x="20" y="1"/>
            <a:ext cx="12191980" cy="6857999"/>
          </a:xfrm>
          <a:prstGeom prst="rect">
            <a:avLst/>
          </a:prstGeom>
          <a:noFill/>
          <a:extLst>
            <a:ext uri="{909E8E84-426E-40DD-AFC4-6F175D3DCCD1}">
              <a14:hiddenFill xmlns:a14="http://schemas.microsoft.com/office/drawing/2010/main">
                <a:solidFill>
                  <a:srgbClr val="FFFFFF"/>
                </a:solidFill>
              </a14:hiddenFill>
            </a:ext>
          </a:extLst>
        </p:spPr>
      </p:pic>
      <p:sp>
        <p:nvSpPr>
          <p:cNvPr id="4" name="Título 3">
            <a:extLst>
              <a:ext uri="{FF2B5EF4-FFF2-40B4-BE49-F238E27FC236}">
                <a16:creationId xmlns:a16="http://schemas.microsoft.com/office/drawing/2014/main" id="{EFD80656-F6E0-4056-A8C9-3CCB5D518764}"/>
              </a:ext>
            </a:extLst>
          </p:cNvPr>
          <p:cNvSpPr>
            <a:spLocks noGrp="1"/>
          </p:cNvSpPr>
          <p:nvPr>
            <p:ph type="ctrTitle"/>
          </p:nvPr>
        </p:nvSpPr>
        <p:spPr>
          <a:xfrm>
            <a:off x="938784" y="1122362"/>
            <a:ext cx="9729216" cy="2900518"/>
          </a:xfrm>
        </p:spPr>
        <p:txBody>
          <a:bodyPr>
            <a:normAutofit/>
          </a:bodyPr>
          <a:lstStyle/>
          <a:p>
            <a:r>
              <a:rPr lang="en-US" u="sng" dirty="0">
                <a:solidFill>
                  <a:srgbClr val="FFFFFF"/>
                </a:solidFill>
              </a:rPr>
              <a:t>Model Quality</a:t>
            </a:r>
            <a:r>
              <a:rPr lang="en-US" dirty="0">
                <a:solidFill>
                  <a:srgbClr val="FFFFFF"/>
                </a:solidFill>
              </a:rPr>
              <a:t>: </a:t>
            </a:r>
            <a:br>
              <a:rPr lang="en-US" dirty="0">
                <a:solidFill>
                  <a:srgbClr val="FFFFFF"/>
                </a:solidFill>
              </a:rPr>
            </a:br>
            <a:r>
              <a:rPr lang="en-US" dirty="0">
                <a:solidFill>
                  <a:srgbClr val="FFFFFF"/>
                </a:solidFill>
              </a:rPr>
              <a:t>Feature: Feedback Loops, A/B Testing of Models</a:t>
            </a:r>
          </a:p>
        </p:txBody>
      </p:sp>
    </p:spTree>
    <p:extLst>
      <p:ext uri="{BB962C8B-B14F-4D97-AF65-F5344CB8AC3E}">
        <p14:creationId xmlns:p14="http://schemas.microsoft.com/office/powerpoint/2010/main" val="368735626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4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E2FF8BE-400C-44E7-A1BC-0DEB8B8DA217}"/>
              </a:ext>
            </a:extLst>
          </p:cNvPr>
          <p:cNvSpPr>
            <a:spLocks noGrp="1"/>
          </p:cNvSpPr>
          <p:nvPr>
            <p:ph type="title"/>
          </p:nvPr>
        </p:nvSpPr>
        <p:spPr>
          <a:xfrm>
            <a:off x="545592" y="182245"/>
            <a:ext cx="10515600" cy="899091"/>
          </a:xfrm>
        </p:spPr>
        <p:txBody>
          <a:bodyPr>
            <a:normAutofit/>
          </a:bodyPr>
          <a:lstStyle/>
          <a:p>
            <a:r>
              <a:rPr lang="en-US" dirty="0"/>
              <a:t>Feedback Loops</a:t>
            </a:r>
          </a:p>
        </p:txBody>
      </p:sp>
      <p:sp>
        <p:nvSpPr>
          <p:cNvPr id="3" name="Espaço Reservado para Conteúdo 2">
            <a:extLst>
              <a:ext uri="{FF2B5EF4-FFF2-40B4-BE49-F238E27FC236}">
                <a16:creationId xmlns:a16="http://schemas.microsoft.com/office/drawing/2014/main" id="{6BE5263F-4CC2-42CB-9A09-FED2A268A2DF}"/>
              </a:ext>
            </a:extLst>
          </p:cNvPr>
          <p:cNvSpPr>
            <a:spLocks noGrp="1"/>
          </p:cNvSpPr>
          <p:nvPr>
            <p:ph idx="1"/>
          </p:nvPr>
        </p:nvSpPr>
        <p:spPr>
          <a:xfrm>
            <a:off x="838200" y="1081336"/>
            <a:ext cx="5830824" cy="4695327"/>
          </a:xfrm>
        </p:spPr>
        <p:txBody>
          <a:bodyPr>
            <a:normAutofit fontScale="85000" lnSpcReduction="10000"/>
          </a:bodyPr>
          <a:lstStyle/>
          <a:p>
            <a:pPr algn="just"/>
            <a:r>
              <a:rPr lang="en-US" sz="3200" dirty="0"/>
              <a:t>Because security machine learning systems have such a low tolerance for inaccuracies, every bit of user feedback needs to be considered to improve system efficacy as much as possible. </a:t>
            </a:r>
          </a:p>
          <a:p>
            <a:pPr algn="just"/>
            <a:r>
              <a:rPr lang="en-US" sz="3200" dirty="0"/>
              <a:t>For example, an anomaly detection system that raises too many false positive alerts to security operations personnel should take advantage of the correct labels given by human experts during the alert triaging phase to retrain and improve the model.</a:t>
            </a:r>
          </a:p>
        </p:txBody>
      </p:sp>
      <p:pic>
        <p:nvPicPr>
          <p:cNvPr id="5" name="Imagem 4">
            <a:extLst>
              <a:ext uri="{FF2B5EF4-FFF2-40B4-BE49-F238E27FC236}">
                <a16:creationId xmlns:a16="http://schemas.microsoft.com/office/drawing/2014/main" id="{B8A28D29-4AC4-4008-9C84-30271774A5A8}"/>
              </a:ext>
            </a:extLst>
          </p:cNvPr>
          <p:cNvPicPr>
            <a:picLocks noChangeAspect="1"/>
          </p:cNvPicPr>
          <p:nvPr/>
        </p:nvPicPr>
        <p:blipFill>
          <a:blip r:embed="rId2"/>
          <a:stretch>
            <a:fillRect/>
          </a:stretch>
        </p:blipFill>
        <p:spPr>
          <a:xfrm>
            <a:off x="6779938" y="1911807"/>
            <a:ext cx="5216989" cy="2514524"/>
          </a:xfrm>
          <a:prstGeom prst="rect">
            <a:avLst/>
          </a:prstGeom>
        </p:spPr>
      </p:pic>
    </p:spTree>
    <p:extLst>
      <p:ext uri="{BB962C8B-B14F-4D97-AF65-F5344CB8AC3E}">
        <p14:creationId xmlns:p14="http://schemas.microsoft.com/office/powerpoint/2010/main" val="347222519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E2FF8BE-400C-44E7-A1BC-0DEB8B8DA217}"/>
              </a:ext>
            </a:extLst>
          </p:cNvPr>
          <p:cNvSpPr>
            <a:spLocks noGrp="1"/>
          </p:cNvSpPr>
          <p:nvPr>
            <p:ph type="title"/>
          </p:nvPr>
        </p:nvSpPr>
        <p:spPr>
          <a:xfrm>
            <a:off x="545592" y="182245"/>
            <a:ext cx="10515600" cy="1305179"/>
          </a:xfrm>
        </p:spPr>
        <p:txBody>
          <a:bodyPr>
            <a:normAutofit/>
          </a:bodyPr>
          <a:lstStyle/>
          <a:p>
            <a:r>
              <a:rPr lang="en-US" dirty="0"/>
              <a:t>A/B Testing of Models</a:t>
            </a:r>
          </a:p>
        </p:txBody>
      </p:sp>
      <p:sp>
        <p:nvSpPr>
          <p:cNvPr id="3" name="Espaço Reservado para Conteúdo 2">
            <a:extLst>
              <a:ext uri="{FF2B5EF4-FFF2-40B4-BE49-F238E27FC236}">
                <a16:creationId xmlns:a16="http://schemas.microsoft.com/office/drawing/2014/main" id="{6BE5263F-4CC2-42CB-9A09-FED2A268A2DF}"/>
              </a:ext>
            </a:extLst>
          </p:cNvPr>
          <p:cNvSpPr>
            <a:spLocks noGrp="1"/>
          </p:cNvSpPr>
          <p:nvPr>
            <p:ph idx="1"/>
          </p:nvPr>
        </p:nvSpPr>
        <p:spPr>
          <a:xfrm>
            <a:off x="545592" y="1665732"/>
            <a:ext cx="5160264" cy="3526536"/>
          </a:xfrm>
        </p:spPr>
        <p:txBody>
          <a:bodyPr>
            <a:normAutofit/>
          </a:bodyPr>
          <a:lstStyle/>
          <a:p>
            <a:pPr marL="0" indent="0" algn="just">
              <a:lnSpc>
                <a:spcPct val="100000"/>
              </a:lnSpc>
              <a:buNone/>
            </a:pPr>
            <a:r>
              <a:rPr lang="en-US" sz="3600" dirty="0"/>
              <a:t>A/B testing, also known as split testing, refers to a randomized controlled experiment designed to understand how system variants affect metrics. </a:t>
            </a:r>
          </a:p>
        </p:txBody>
      </p:sp>
      <p:pic>
        <p:nvPicPr>
          <p:cNvPr id="13314" name="Picture 2">
            <a:extLst>
              <a:ext uri="{FF2B5EF4-FFF2-40B4-BE49-F238E27FC236}">
                <a16:creationId xmlns:a16="http://schemas.microsoft.com/office/drawing/2014/main" id="{506BDC8B-6BA3-40AC-B22B-5388AFEE03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03392" y="1388600"/>
            <a:ext cx="6220206" cy="36906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49670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A60AB3C-AB59-4365-92DF-EC0E8CA77409}"/>
              </a:ext>
            </a:extLst>
          </p:cNvPr>
          <p:cNvSpPr>
            <a:spLocks noGrp="1"/>
          </p:cNvSpPr>
          <p:nvPr>
            <p:ph type="title"/>
          </p:nvPr>
        </p:nvSpPr>
        <p:spPr>
          <a:xfrm>
            <a:off x="435864" y="102362"/>
            <a:ext cx="10515600" cy="1325563"/>
          </a:xfrm>
        </p:spPr>
        <p:txBody>
          <a:bodyPr>
            <a:normAutofit/>
          </a:bodyPr>
          <a:lstStyle/>
          <a:p>
            <a:r>
              <a:rPr lang="en-US" sz="4800" dirty="0"/>
              <a:t>ML  Questions</a:t>
            </a:r>
          </a:p>
        </p:txBody>
      </p:sp>
      <p:sp>
        <p:nvSpPr>
          <p:cNvPr id="3" name="Espaço Reservado para Conteúdo 2">
            <a:extLst>
              <a:ext uri="{FF2B5EF4-FFF2-40B4-BE49-F238E27FC236}">
                <a16:creationId xmlns:a16="http://schemas.microsoft.com/office/drawing/2014/main" id="{183C1B19-BF58-4AE9-98DF-82FEF9748286}"/>
              </a:ext>
            </a:extLst>
          </p:cNvPr>
          <p:cNvSpPr>
            <a:spLocks noGrp="1"/>
          </p:cNvSpPr>
          <p:nvPr>
            <p:ph idx="1"/>
          </p:nvPr>
        </p:nvSpPr>
        <p:spPr>
          <a:xfrm>
            <a:off x="752856" y="1167672"/>
            <a:ext cx="7062216" cy="4522655"/>
          </a:xfrm>
        </p:spPr>
        <p:txBody>
          <a:bodyPr>
            <a:normAutofit/>
          </a:bodyPr>
          <a:lstStyle/>
          <a:p>
            <a:pPr algn="just">
              <a:lnSpc>
                <a:spcPct val="110000"/>
              </a:lnSpc>
            </a:pPr>
            <a:r>
              <a:rPr lang="en-US" sz="3200" dirty="0"/>
              <a:t>Security machine learning applications must meet an especially stringent set of requirements before making sense to put them into production.</a:t>
            </a:r>
          </a:p>
          <a:p>
            <a:pPr algn="just">
              <a:lnSpc>
                <a:spcPct val="110000"/>
              </a:lnSpc>
            </a:pPr>
            <a:r>
              <a:rPr lang="en-US" sz="3200" dirty="0"/>
              <a:t>Systems must have high prediction accuracy requirements because of the unusually high cost of getting something wrong.</a:t>
            </a:r>
          </a:p>
        </p:txBody>
      </p:sp>
      <p:pic>
        <p:nvPicPr>
          <p:cNvPr id="2050" name="Picture 2" descr="Solução usa IA e machine learning para dar crédito por reputação para quem  está com “nome sujo” :: Cantarino Brasileiro">
            <a:extLst>
              <a:ext uri="{FF2B5EF4-FFF2-40B4-BE49-F238E27FC236}">
                <a16:creationId xmlns:a16="http://schemas.microsoft.com/office/drawing/2014/main" id="{E5095739-946E-4F5E-832D-E6B8500BF3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8290559" y="955553"/>
            <a:ext cx="3816095" cy="4286250"/>
          </a:xfrm>
          <a:prstGeom prst="flowChartDelay">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546264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E2FF8BE-400C-44E7-A1BC-0DEB8B8DA217}"/>
              </a:ext>
            </a:extLst>
          </p:cNvPr>
          <p:cNvSpPr>
            <a:spLocks noGrp="1"/>
          </p:cNvSpPr>
          <p:nvPr>
            <p:ph type="title"/>
          </p:nvPr>
        </p:nvSpPr>
        <p:spPr>
          <a:xfrm>
            <a:off x="545592" y="182245"/>
            <a:ext cx="10515600" cy="1305179"/>
          </a:xfrm>
        </p:spPr>
        <p:txBody>
          <a:bodyPr>
            <a:normAutofit/>
          </a:bodyPr>
          <a:lstStyle/>
          <a:p>
            <a:r>
              <a:rPr lang="en-US" dirty="0"/>
              <a:t>A/B Testing of Models</a:t>
            </a:r>
          </a:p>
        </p:txBody>
      </p:sp>
      <p:sp>
        <p:nvSpPr>
          <p:cNvPr id="3" name="Espaço Reservado para Conteúdo 2">
            <a:extLst>
              <a:ext uri="{FF2B5EF4-FFF2-40B4-BE49-F238E27FC236}">
                <a16:creationId xmlns:a16="http://schemas.microsoft.com/office/drawing/2014/main" id="{6BE5263F-4CC2-42CB-9A09-FED2A268A2DF}"/>
              </a:ext>
            </a:extLst>
          </p:cNvPr>
          <p:cNvSpPr>
            <a:spLocks noGrp="1"/>
          </p:cNvSpPr>
          <p:nvPr>
            <p:ph idx="1"/>
          </p:nvPr>
        </p:nvSpPr>
        <p:spPr>
          <a:xfrm>
            <a:off x="545592" y="1487424"/>
            <a:ext cx="10927080" cy="4210812"/>
          </a:xfrm>
        </p:spPr>
        <p:txBody>
          <a:bodyPr>
            <a:normAutofit fontScale="92500"/>
          </a:bodyPr>
          <a:lstStyle/>
          <a:p>
            <a:pPr algn="just">
              <a:lnSpc>
                <a:spcPct val="110000"/>
              </a:lnSpc>
            </a:pPr>
            <a:r>
              <a:rPr lang="en-US" sz="3200" dirty="0"/>
              <a:t>The standard procedure for an A/B test is to </a:t>
            </a:r>
            <a:r>
              <a:rPr lang="en-US" sz="3200" b="1" dirty="0"/>
              <a:t>randomly divide the user population into two groups</a:t>
            </a:r>
            <a:r>
              <a:rPr lang="en-US" sz="3200" dirty="0"/>
              <a:t> (A and B) and </a:t>
            </a:r>
            <a:r>
              <a:rPr lang="en-US" sz="3200" b="1" dirty="0"/>
              <a:t>show each group a different variant of the system</a:t>
            </a:r>
            <a:r>
              <a:rPr lang="en-US" sz="3200" dirty="0"/>
              <a:t> in question (e.g., a spam classifier). </a:t>
            </a:r>
          </a:p>
          <a:p>
            <a:pPr algn="just">
              <a:lnSpc>
                <a:spcPct val="110000"/>
              </a:lnSpc>
            </a:pPr>
            <a:r>
              <a:rPr lang="en-US" sz="3200" dirty="0"/>
              <a:t>Evaluating the experiment consists of collecting data on the metric to be tested from each group and </a:t>
            </a:r>
            <a:r>
              <a:rPr lang="en-US" sz="3200" b="1" dirty="0"/>
              <a:t>running a statistical test </a:t>
            </a:r>
            <a:r>
              <a:rPr lang="en-US" sz="3200" dirty="0"/>
              <a:t>(usually a t-test or chi-squared test) to determine if the metric’s difference between the two groups is statistically significant.</a:t>
            </a:r>
          </a:p>
        </p:txBody>
      </p:sp>
    </p:spTree>
    <p:extLst>
      <p:ext uri="{BB962C8B-B14F-4D97-AF65-F5344CB8AC3E}">
        <p14:creationId xmlns:p14="http://schemas.microsoft.com/office/powerpoint/2010/main" val="319537370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E2FF8BE-400C-44E7-A1BC-0DEB8B8DA217}"/>
              </a:ext>
            </a:extLst>
          </p:cNvPr>
          <p:cNvSpPr>
            <a:spLocks noGrp="1"/>
          </p:cNvSpPr>
          <p:nvPr>
            <p:ph type="title"/>
          </p:nvPr>
        </p:nvSpPr>
        <p:spPr>
          <a:xfrm>
            <a:off x="545592" y="182245"/>
            <a:ext cx="10515600" cy="1305179"/>
          </a:xfrm>
        </p:spPr>
        <p:txBody>
          <a:bodyPr>
            <a:normAutofit/>
          </a:bodyPr>
          <a:lstStyle/>
          <a:p>
            <a:r>
              <a:rPr lang="en-US" dirty="0"/>
              <a:t>A/B Testing of Models</a:t>
            </a:r>
          </a:p>
        </p:txBody>
      </p:sp>
      <p:sp>
        <p:nvSpPr>
          <p:cNvPr id="3" name="Espaço Reservado para Conteúdo 2">
            <a:extLst>
              <a:ext uri="{FF2B5EF4-FFF2-40B4-BE49-F238E27FC236}">
                <a16:creationId xmlns:a16="http://schemas.microsoft.com/office/drawing/2014/main" id="{6BE5263F-4CC2-42CB-9A09-FED2A268A2DF}"/>
              </a:ext>
            </a:extLst>
          </p:cNvPr>
          <p:cNvSpPr>
            <a:spLocks noGrp="1"/>
          </p:cNvSpPr>
          <p:nvPr>
            <p:ph idx="1"/>
          </p:nvPr>
        </p:nvSpPr>
        <p:spPr>
          <a:xfrm>
            <a:off x="545592" y="1487424"/>
            <a:ext cx="10927080" cy="4210812"/>
          </a:xfrm>
        </p:spPr>
        <p:txBody>
          <a:bodyPr>
            <a:normAutofit fontScale="92500" lnSpcReduction="20000"/>
          </a:bodyPr>
          <a:lstStyle/>
          <a:p>
            <a:pPr algn="just">
              <a:lnSpc>
                <a:spcPct val="110000"/>
              </a:lnSpc>
            </a:pPr>
            <a:r>
              <a:rPr lang="en-US" sz="3200" dirty="0"/>
              <a:t>A/B testing is critical to machine learning systems because </a:t>
            </a:r>
            <a:r>
              <a:rPr lang="en-US" sz="3200" b="1" dirty="0"/>
              <a:t>evolutionary updates to long-running models (e.g., retraining) might not give you the best results that you can get</a:t>
            </a:r>
            <a:r>
              <a:rPr lang="en-US" sz="3200" dirty="0"/>
              <a:t>. </a:t>
            </a:r>
          </a:p>
          <a:p>
            <a:pPr algn="just">
              <a:lnSpc>
                <a:spcPct val="110000"/>
              </a:lnSpc>
            </a:pPr>
            <a:r>
              <a:rPr lang="en-US" sz="3200" dirty="0"/>
              <a:t>Being able to experiment with new models and determine empirically which gives the best performance gives machine learning systems the flexibility required to adapt to the changing landscape of data and algorithms.</a:t>
            </a:r>
          </a:p>
          <a:p>
            <a:pPr algn="just">
              <a:lnSpc>
                <a:spcPct val="110000"/>
              </a:lnSpc>
            </a:pPr>
            <a:r>
              <a:rPr lang="en-US" sz="3200" dirty="0">
                <a:solidFill>
                  <a:srgbClr val="FF0000"/>
                </a:solidFill>
              </a:rPr>
              <a:t>However, you must be careful when running A/B tests in adversarial environments.</a:t>
            </a:r>
          </a:p>
        </p:txBody>
      </p:sp>
    </p:spTree>
    <p:extLst>
      <p:ext uri="{BB962C8B-B14F-4D97-AF65-F5344CB8AC3E}">
        <p14:creationId xmlns:p14="http://schemas.microsoft.com/office/powerpoint/2010/main" val="89777122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73" name="Rectangle 72">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descr="Where can I find an advanced Machine Learning course online? - Quora">
            <a:extLst>
              <a:ext uri="{FF2B5EF4-FFF2-40B4-BE49-F238E27FC236}">
                <a16:creationId xmlns:a16="http://schemas.microsoft.com/office/drawing/2014/main" id="{B6161422-80ED-4E49-B643-C5F6DB7C14F9}"/>
              </a:ext>
            </a:extLst>
          </p:cNvPr>
          <p:cNvPicPr>
            <a:picLocks noChangeAspect="1" noChangeArrowheads="1"/>
          </p:cNvPicPr>
          <p:nvPr/>
        </p:nvPicPr>
        <p:blipFill rotWithShape="1">
          <a:blip r:embed="rId2">
            <a:alphaModFix amt="50000"/>
            <a:duotone>
              <a:schemeClr val="accent2">
                <a:shade val="45000"/>
                <a:satMod val="135000"/>
              </a:schemeClr>
              <a:prstClr val="white"/>
            </a:duotone>
            <a:extLst>
              <a:ext uri="{28A0092B-C50C-407E-A947-70E740481C1C}">
                <a14:useLocalDpi xmlns:a14="http://schemas.microsoft.com/office/drawing/2010/main" val="0"/>
              </a:ext>
            </a:extLst>
          </a:blip>
          <a:srcRect l="6198" r="469"/>
          <a:stretch/>
        </p:blipFill>
        <p:spPr bwMode="auto">
          <a:xfrm>
            <a:off x="20" y="1"/>
            <a:ext cx="12191980" cy="6857999"/>
          </a:xfrm>
          <a:prstGeom prst="rect">
            <a:avLst/>
          </a:prstGeom>
          <a:noFill/>
          <a:extLst>
            <a:ext uri="{909E8E84-426E-40DD-AFC4-6F175D3DCCD1}">
              <a14:hiddenFill xmlns:a14="http://schemas.microsoft.com/office/drawing/2010/main">
                <a:solidFill>
                  <a:srgbClr val="FFFFFF"/>
                </a:solidFill>
              </a14:hiddenFill>
            </a:ext>
          </a:extLst>
        </p:spPr>
      </p:pic>
      <p:sp>
        <p:nvSpPr>
          <p:cNvPr id="4" name="Título 3">
            <a:extLst>
              <a:ext uri="{FF2B5EF4-FFF2-40B4-BE49-F238E27FC236}">
                <a16:creationId xmlns:a16="http://schemas.microsoft.com/office/drawing/2014/main" id="{EFD80656-F6E0-4056-A8C9-3CCB5D518764}"/>
              </a:ext>
            </a:extLst>
          </p:cNvPr>
          <p:cNvSpPr>
            <a:spLocks noGrp="1"/>
          </p:cNvSpPr>
          <p:nvPr>
            <p:ph type="ctrTitle"/>
          </p:nvPr>
        </p:nvSpPr>
        <p:spPr>
          <a:xfrm>
            <a:off x="938784" y="1122362"/>
            <a:ext cx="9729216" cy="2900518"/>
          </a:xfrm>
        </p:spPr>
        <p:txBody>
          <a:bodyPr>
            <a:normAutofit/>
          </a:bodyPr>
          <a:lstStyle/>
          <a:p>
            <a:r>
              <a:rPr lang="en-US" u="sng" dirty="0">
                <a:solidFill>
                  <a:srgbClr val="FFFFFF"/>
                </a:solidFill>
              </a:rPr>
              <a:t>Model Quality</a:t>
            </a:r>
            <a:r>
              <a:rPr lang="en-US" dirty="0">
                <a:solidFill>
                  <a:srgbClr val="FFFFFF"/>
                </a:solidFill>
              </a:rPr>
              <a:t>: </a:t>
            </a:r>
            <a:br>
              <a:rPr lang="en-US" dirty="0">
                <a:solidFill>
                  <a:srgbClr val="FFFFFF"/>
                </a:solidFill>
              </a:rPr>
            </a:br>
            <a:r>
              <a:rPr lang="en-US" dirty="0">
                <a:solidFill>
                  <a:srgbClr val="FFFFFF"/>
                </a:solidFill>
              </a:rPr>
              <a:t>Feature: Repeatable and Explainable Results</a:t>
            </a:r>
          </a:p>
        </p:txBody>
      </p:sp>
    </p:spTree>
    <p:extLst>
      <p:ext uri="{BB962C8B-B14F-4D97-AF65-F5344CB8AC3E}">
        <p14:creationId xmlns:p14="http://schemas.microsoft.com/office/powerpoint/2010/main" val="1949101728"/>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4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46B6C0D-E3B9-407D-AFB0-E394890481AE}"/>
              </a:ext>
            </a:extLst>
          </p:cNvPr>
          <p:cNvSpPr>
            <a:spLocks noGrp="1"/>
          </p:cNvSpPr>
          <p:nvPr>
            <p:ph type="title"/>
          </p:nvPr>
        </p:nvSpPr>
        <p:spPr/>
        <p:txBody>
          <a:bodyPr>
            <a:normAutofit/>
          </a:bodyPr>
          <a:lstStyle/>
          <a:p>
            <a:r>
              <a:rPr lang="en-US" dirty="0"/>
              <a:t>Feature: Repeatable and Explainable Results</a:t>
            </a:r>
          </a:p>
        </p:txBody>
      </p:sp>
      <p:sp>
        <p:nvSpPr>
          <p:cNvPr id="3" name="Espaço Reservado para Conteúdo 2">
            <a:extLst>
              <a:ext uri="{FF2B5EF4-FFF2-40B4-BE49-F238E27FC236}">
                <a16:creationId xmlns:a16="http://schemas.microsoft.com/office/drawing/2014/main" id="{68E0FB0A-2D4E-429C-AA28-4310559D76CF}"/>
              </a:ext>
            </a:extLst>
          </p:cNvPr>
          <p:cNvSpPr>
            <a:spLocks noGrp="1"/>
          </p:cNvSpPr>
          <p:nvPr>
            <p:ph idx="1"/>
          </p:nvPr>
        </p:nvSpPr>
        <p:spPr/>
        <p:txBody>
          <a:bodyPr>
            <a:normAutofit/>
          </a:bodyPr>
          <a:lstStyle/>
          <a:p>
            <a:pPr algn="just">
              <a:lnSpc>
                <a:spcPct val="100000"/>
              </a:lnSpc>
            </a:pPr>
            <a:r>
              <a:rPr lang="en-US" sz="3200" dirty="0"/>
              <a:t>Machine learning systems are frequently evaluated with a single metric: </a:t>
            </a:r>
            <a:r>
              <a:rPr lang="en-US" sz="3200" b="1" dirty="0"/>
              <a:t>prediction accuracy</a:t>
            </a:r>
            <a:r>
              <a:rPr lang="en-US" sz="3200" dirty="0"/>
              <a:t>. </a:t>
            </a:r>
          </a:p>
          <a:p>
            <a:pPr algn="just">
              <a:lnSpc>
                <a:spcPct val="100000"/>
              </a:lnSpc>
            </a:pPr>
            <a:r>
              <a:rPr lang="en-US" sz="3200" dirty="0"/>
              <a:t>However, there are often more important factors in production environments that contribute to the success and adoption of a machine learning system, especially in the realm of security. </a:t>
            </a:r>
          </a:p>
        </p:txBody>
      </p:sp>
    </p:spTree>
    <p:extLst>
      <p:ext uri="{BB962C8B-B14F-4D97-AF65-F5344CB8AC3E}">
        <p14:creationId xmlns:p14="http://schemas.microsoft.com/office/powerpoint/2010/main" val="127318881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46B6C0D-E3B9-407D-AFB0-E394890481AE}"/>
              </a:ext>
            </a:extLst>
          </p:cNvPr>
          <p:cNvSpPr>
            <a:spLocks noGrp="1"/>
          </p:cNvSpPr>
          <p:nvPr>
            <p:ph type="title"/>
          </p:nvPr>
        </p:nvSpPr>
        <p:spPr/>
        <p:txBody>
          <a:bodyPr>
            <a:normAutofit/>
          </a:bodyPr>
          <a:lstStyle/>
          <a:p>
            <a:r>
              <a:rPr lang="en-US" dirty="0"/>
              <a:t>Feature: Repeatable and Explainable Results</a:t>
            </a:r>
          </a:p>
        </p:txBody>
      </p:sp>
      <p:sp>
        <p:nvSpPr>
          <p:cNvPr id="3" name="Espaço Reservado para Conteúdo 2">
            <a:extLst>
              <a:ext uri="{FF2B5EF4-FFF2-40B4-BE49-F238E27FC236}">
                <a16:creationId xmlns:a16="http://schemas.microsoft.com/office/drawing/2014/main" id="{68E0FB0A-2D4E-429C-AA28-4310559D76CF}"/>
              </a:ext>
            </a:extLst>
          </p:cNvPr>
          <p:cNvSpPr>
            <a:spLocks noGrp="1"/>
          </p:cNvSpPr>
          <p:nvPr>
            <p:ph idx="1"/>
          </p:nvPr>
        </p:nvSpPr>
        <p:spPr/>
        <p:txBody>
          <a:bodyPr>
            <a:normAutofit fontScale="85000" lnSpcReduction="10000"/>
          </a:bodyPr>
          <a:lstStyle/>
          <a:p>
            <a:pPr algn="just">
              <a:lnSpc>
                <a:spcPct val="120000"/>
              </a:lnSpc>
            </a:pPr>
            <a:r>
              <a:rPr lang="en-US" sz="3200" dirty="0">
                <a:solidFill>
                  <a:srgbClr val="FF0000"/>
                </a:solidFill>
              </a:rPr>
              <a:t>There are situations that users disagree with the prediction.</a:t>
            </a:r>
          </a:p>
          <a:p>
            <a:pPr algn="just">
              <a:lnSpc>
                <a:spcPct val="120000"/>
              </a:lnSpc>
            </a:pPr>
            <a:r>
              <a:rPr lang="en-US" sz="3200" dirty="0"/>
              <a:t>Beyond contributing to the trust between human and machine, an arguably more important effect of </a:t>
            </a:r>
            <a:r>
              <a:rPr lang="en-US" sz="3200" b="1" dirty="0"/>
              <a:t>repeatable and explainable results</a:t>
            </a:r>
            <a:r>
              <a:rPr lang="en-US" sz="3200" dirty="0"/>
              <a:t> is that system maintainers and machine learning engineers will be able to dissect, evaluate, and debug such systems.</a:t>
            </a:r>
          </a:p>
          <a:p>
            <a:pPr algn="just">
              <a:lnSpc>
                <a:spcPct val="120000"/>
              </a:lnSpc>
            </a:pPr>
            <a:r>
              <a:rPr lang="en-US" sz="3200" b="1" dirty="0"/>
              <a:t>Without system introspection</a:t>
            </a:r>
            <a:r>
              <a:rPr lang="en-US" sz="3200" dirty="0"/>
              <a:t>, improving such systems would be a very difficult task.</a:t>
            </a:r>
          </a:p>
        </p:txBody>
      </p:sp>
    </p:spTree>
    <p:extLst>
      <p:ext uri="{BB962C8B-B14F-4D97-AF65-F5344CB8AC3E}">
        <p14:creationId xmlns:p14="http://schemas.microsoft.com/office/powerpoint/2010/main" val="303926988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46B6C0D-E3B9-407D-AFB0-E394890481AE}"/>
              </a:ext>
            </a:extLst>
          </p:cNvPr>
          <p:cNvSpPr>
            <a:spLocks noGrp="1"/>
          </p:cNvSpPr>
          <p:nvPr>
            <p:ph type="title"/>
          </p:nvPr>
        </p:nvSpPr>
        <p:spPr>
          <a:xfrm>
            <a:off x="691896" y="305489"/>
            <a:ext cx="10515600" cy="916433"/>
          </a:xfrm>
        </p:spPr>
        <p:txBody>
          <a:bodyPr>
            <a:normAutofit/>
          </a:bodyPr>
          <a:lstStyle/>
          <a:p>
            <a:r>
              <a:rPr lang="en-US" sz="4800" dirty="0"/>
              <a:t>Repeatable</a:t>
            </a:r>
          </a:p>
        </p:txBody>
      </p:sp>
      <p:sp>
        <p:nvSpPr>
          <p:cNvPr id="3" name="Espaço Reservado para Conteúdo 2">
            <a:extLst>
              <a:ext uri="{FF2B5EF4-FFF2-40B4-BE49-F238E27FC236}">
                <a16:creationId xmlns:a16="http://schemas.microsoft.com/office/drawing/2014/main" id="{68E0FB0A-2D4E-429C-AA28-4310559D76CF}"/>
              </a:ext>
            </a:extLst>
          </p:cNvPr>
          <p:cNvSpPr>
            <a:spLocks noGrp="1"/>
          </p:cNvSpPr>
          <p:nvPr>
            <p:ph idx="1"/>
          </p:nvPr>
        </p:nvSpPr>
        <p:spPr>
          <a:xfrm>
            <a:off x="838200" y="1221922"/>
            <a:ext cx="10515600" cy="4414155"/>
          </a:xfrm>
        </p:spPr>
        <p:txBody>
          <a:bodyPr>
            <a:normAutofit/>
          </a:bodyPr>
          <a:lstStyle/>
          <a:p>
            <a:pPr algn="just">
              <a:lnSpc>
                <a:spcPct val="120000"/>
              </a:lnSpc>
            </a:pPr>
            <a:r>
              <a:rPr lang="en-US" dirty="0"/>
              <a:t>Assuming constantly changing priors in a statistical system (due to continuous adaptation, manual evolution, etc.), we should be able to reproduce any decision made by the system at any reasonable point in its history. </a:t>
            </a:r>
          </a:p>
          <a:p>
            <a:pPr algn="just">
              <a:lnSpc>
                <a:spcPct val="120000"/>
              </a:lnSpc>
            </a:pPr>
            <a:r>
              <a:rPr lang="en-US" dirty="0"/>
              <a:t>You can achieve this by </a:t>
            </a:r>
            <a:r>
              <a:rPr lang="en-US" b="1" dirty="0"/>
              <a:t>regularly checkpointing system state</a:t>
            </a:r>
            <a:r>
              <a:rPr lang="en-US" dirty="0"/>
              <a:t> and </a:t>
            </a:r>
            <a:r>
              <a:rPr lang="en-US" b="1" dirty="0"/>
              <a:t>saving a description of the model</a:t>
            </a:r>
            <a:r>
              <a:rPr lang="en-US" dirty="0"/>
              <a:t> in a restorable location. </a:t>
            </a:r>
          </a:p>
          <a:p>
            <a:pPr algn="just">
              <a:lnSpc>
                <a:spcPct val="120000"/>
              </a:lnSpc>
            </a:pPr>
            <a:r>
              <a:rPr lang="en-US" dirty="0"/>
              <a:t>Another way of reproducing results is to </a:t>
            </a:r>
            <a:r>
              <a:rPr lang="en-US" b="1" dirty="0"/>
              <a:t>log the model parameters with every decision made by the system</a:t>
            </a:r>
            <a:r>
              <a:rPr lang="en-US" dirty="0"/>
              <a:t>.</a:t>
            </a:r>
          </a:p>
        </p:txBody>
      </p:sp>
    </p:spTree>
    <p:extLst>
      <p:ext uri="{BB962C8B-B14F-4D97-AF65-F5344CB8AC3E}">
        <p14:creationId xmlns:p14="http://schemas.microsoft.com/office/powerpoint/2010/main" val="204205465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46B6C0D-E3B9-407D-AFB0-E394890481AE}"/>
              </a:ext>
            </a:extLst>
          </p:cNvPr>
          <p:cNvSpPr>
            <a:spLocks noGrp="1"/>
          </p:cNvSpPr>
          <p:nvPr>
            <p:ph type="title"/>
          </p:nvPr>
        </p:nvSpPr>
        <p:spPr>
          <a:xfrm>
            <a:off x="691896" y="305489"/>
            <a:ext cx="10515600" cy="916433"/>
          </a:xfrm>
        </p:spPr>
        <p:txBody>
          <a:bodyPr>
            <a:normAutofit/>
          </a:bodyPr>
          <a:lstStyle/>
          <a:p>
            <a:r>
              <a:rPr lang="en-US" sz="4800" dirty="0"/>
              <a:t>Explainability</a:t>
            </a:r>
          </a:p>
        </p:txBody>
      </p:sp>
      <p:sp>
        <p:nvSpPr>
          <p:cNvPr id="3" name="Espaço Reservado para Conteúdo 2">
            <a:extLst>
              <a:ext uri="{FF2B5EF4-FFF2-40B4-BE49-F238E27FC236}">
                <a16:creationId xmlns:a16="http://schemas.microsoft.com/office/drawing/2014/main" id="{68E0FB0A-2D4E-429C-AA28-4310559D76CF}"/>
              </a:ext>
            </a:extLst>
          </p:cNvPr>
          <p:cNvSpPr>
            <a:spLocks noGrp="1"/>
          </p:cNvSpPr>
          <p:nvPr>
            <p:ph idx="1"/>
          </p:nvPr>
        </p:nvSpPr>
        <p:spPr>
          <a:xfrm>
            <a:off x="838200" y="1221922"/>
            <a:ext cx="10515600" cy="4414155"/>
          </a:xfrm>
        </p:spPr>
        <p:txBody>
          <a:bodyPr>
            <a:normAutofit fontScale="92500"/>
          </a:bodyPr>
          <a:lstStyle/>
          <a:p>
            <a:pPr algn="just">
              <a:lnSpc>
                <a:spcPct val="120000"/>
              </a:lnSpc>
            </a:pPr>
            <a:r>
              <a:rPr lang="en-US" dirty="0">
                <a:solidFill>
                  <a:srgbClr val="FF0000"/>
                </a:solidFill>
              </a:rPr>
              <a:t>It is a complicated concept. </a:t>
            </a:r>
          </a:p>
          <a:p>
            <a:pPr algn="just">
              <a:lnSpc>
                <a:spcPct val="120000"/>
              </a:lnSpc>
            </a:pPr>
            <a:r>
              <a:rPr lang="en-US" dirty="0"/>
              <a:t>“the goal of Explainable AI (XAI) is to create a suite of new or modified machine learning techniques that produce explainable models that, when combined with effective explanation techniques, enable end users to understand, appropriately trust, and effectively manage the emerging generation of AI systems.” </a:t>
            </a:r>
          </a:p>
          <a:p>
            <a:pPr algn="just">
              <a:lnSpc>
                <a:spcPct val="120000"/>
              </a:lnSpc>
            </a:pPr>
            <a:r>
              <a:rPr lang="en-US" b="1" dirty="0"/>
              <a:t>In essence, a system is explainable if it presents enough decision-making information to allow the user to derive an explanation for the decision. </a:t>
            </a:r>
          </a:p>
        </p:txBody>
      </p:sp>
    </p:spTree>
    <p:extLst>
      <p:ext uri="{BB962C8B-B14F-4D97-AF65-F5344CB8AC3E}">
        <p14:creationId xmlns:p14="http://schemas.microsoft.com/office/powerpoint/2010/main" val="135594896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46B6C0D-E3B9-407D-AFB0-E394890481AE}"/>
              </a:ext>
            </a:extLst>
          </p:cNvPr>
          <p:cNvSpPr>
            <a:spLocks noGrp="1"/>
          </p:cNvSpPr>
          <p:nvPr>
            <p:ph type="title"/>
          </p:nvPr>
        </p:nvSpPr>
        <p:spPr>
          <a:xfrm>
            <a:off x="691896" y="305489"/>
            <a:ext cx="10515600" cy="916433"/>
          </a:xfrm>
        </p:spPr>
        <p:txBody>
          <a:bodyPr>
            <a:normAutofit/>
          </a:bodyPr>
          <a:lstStyle/>
          <a:p>
            <a:r>
              <a:rPr lang="en-US" sz="4800" dirty="0"/>
              <a:t>Explainability</a:t>
            </a:r>
          </a:p>
        </p:txBody>
      </p:sp>
      <p:pic>
        <p:nvPicPr>
          <p:cNvPr id="7" name="Imagem 6">
            <a:extLst>
              <a:ext uri="{FF2B5EF4-FFF2-40B4-BE49-F238E27FC236}">
                <a16:creationId xmlns:a16="http://schemas.microsoft.com/office/drawing/2014/main" id="{7709D6CC-DCA7-48F0-9F6E-ADE8E23BFBDF}"/>
              </a:ext>
            </a:extLst>
          </p:cNvPr>
          <p:cNvPicPr>
            <a:picLocks noChangeAspect="1"/>
          </p:cNvPicPr>
          <p:nvPr/>
        </p:nvPicPr>
        <p:blipFill>
          <a:blip r:embed="rId2"/>
          <a:stretch>
            <a:fillRect/>
          </a:stretch>
        </p:blipFill>
        <p:spPr>
          <a:xfrm>
            <a:off x="1682495" y="1319086"/>
            <a:ext cx="6828829" cy="4000372"/>
          </a:xfrm>
          <a:prstGeom prst="rect">
            <a:avLst/>
          </a:prstGeom>
        </p:spPr>
      </p:pic>
    </p:spTree>
    <p:extLst>
      <p:ext uri="{BB962C8B-B14F-4D97-AF65-F5344CB8AC3E}">
        <p14:creationId xmlns:p14="http://schemas.microsoft.com/office/powerpoint/2010/main" val="79681191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73" name="Rectangle 72">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28" name="Picture 4" descr="Where can I find an advanced Machine Learning course online? - Quora">
            <a:extLst>
              <a:ext uri="{FF2B5EF4-FFF2-40B4-BE49-F238E27FC236}">
                <a16:creationId xmlns:a16="http://schemas.microsoft.com/office/drawing/2014/main" id="{B6161422-80ED-4E49-B643-C5F6DB7C14F9}"/>
              </a:ext>
            </a:extLst>
          </p:cNvPr>
          <p:cNvPicPr>
            <a:picLocks noChangeAspect="1" noChangeArrowheads="1"/>
          </p:cNvPicPr>
          <p:nvPr/>
        </p:nvPicPr>
        <p:blipFill rotWithShape="1">
          <a:blip r:embed="rId2">
            <a:alphaModFix amt="50000"/>
            <a:duotone>
              <a:schemeClr val="accent2">
                <a:shade val="45000"/>
                <a:satMod val="135000"/>
              </a:schemeClr>
              <a:prstClr val="white"/>
            </a:duotone>
            <a:extLst>
              <a:ext uri="{28A0092B-C50C-407E-A947-70E740481C1C}">
                <a14:useLocalDpi xmlns:a14="http://schemas.microsoft.com/office/drawing/2010/main" val="0"/>
              </a:ext>
            </a:extLst>
          </a:blip>
          <a:srcRect l="6198" r="469"/>
          <a:stretch/>
        </p:blipFill>
        <p:spPr bwMode="auto">
          <a:xfrm>
            <a:off x="20" y="1"/>
            <a:ext cx="12191980" cy="6857999"/>
          </a:xfrm>
          <a:prstGeom prst="rect">
            <a:avLst/>
          </a:prstGeom>
          <a:noFill/>
          <a:extLst>
            <a:ext uri="{909E8E84-426E-40DD-AFC4-6F175D3DCCD1}">
              <a14:hiddenFill xmlns:a14="http://schemas.microsoft.com/office/drawing/2010/main">
                <a:solidFill>
                  <a:srgbClr val="FFFFFF"/>
                </a:solidFill>
              </a14:hiddenFill>
            </a:ext>
          </a:extLst>
        </p:spPr>
      </p:pic>
      <p:sp>
        <p:nvSpPr>
          <p:cNvPr id="4" name="Título 3">
            <a:extLst>
              <a:ext uri="{FF2B5EF4-FFF2-40B4-BE49-F238E27FC236}">
                <a16:creationId xmlns:a16="http://schemas.microsoft.com/office/drawing/2014/main" id="{EFD80656-F6E0-4056-A8C9-3CCB5D518764}"/>
              </a:ext>
            </a:extLst>
          </p:cNvPr>
          <p:cNvSpPr>
            <a:spLocks noGrp="1"/>
          </p:cNvSpPr>
          <p:nvPr>
            <p:ph type="ctrTitle"/>
          </p:nvPr>
        </p:nvSpPr>
        <p:spPr>
          <a:xfrm>
            <a:off x="938784" y="1122362"/>
            <a:ext cx="9729216" cy="2900518"/>
          </a:xfrm>
        </p:spPr>
        <p:txBody>
          <a:bodyPr>
            <a:normAutofit/>
          </a:bodyPr>
          <a:lstStyle/>
          <a:p>
            <a:r>
              <a:rPr lang="en-US" u="sng" dirty="0">
                <a:solidFill>
                  <a:srgbClr val="FFFFFF"/>
                </a:solidFill>
              </a:rPr>
              <a:t>Model Quality</a:t>
            </a:r>
            <a:r>
              <a:rPr lang="en-US" dirty="0">
                <a:solidFill>
                  <a:srgbClr val="FFFFFF"/>
                </a:solidFill>
              </a:rPr>
              <a:t>: </a:t>
            </a:r>
            <a:br>
              <a:rPr lang="en-US" dirty="0">
                <a:solidFill>
                  <a:srgbClr val="FFFFFF"/>
                </a:solidFill>
              </a:rPr>
            </a:br>
            <a:r>
              <a:rPr lang="en-US" dirty="0">
                <a:solidFill>
                  <a:srgbClr val="FFFFFF"/>
                </a:solidFill>
              </a:rPr>
              <a:t>Performance</a:t>
            </a:r>
          </a:p>
        </p:txBody>
      </p:sp>
    </p:spTree>
    <p:extLst>
      <p:ext uri="{BB962C8B-B14F-4D97-AF65-F5344CB8AC3E}">
        <p14:creationId xmlns:p14="http://schemas.microsoft.com/office/powerpoint/2010/main" val="583678288"/>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4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5E0A0AD-1110-494C-81DA-86B9EF7DED27}"/>
              </a:ext>
            </a:extLst>
          </p:cNvPr>
          <p:cNvSpPr>
            <a:spLocks noGrp="1"/>
          </p:cNvSpPr>
          <p:nvPr>
            <p:ph type="title"/>
          </p:nvPr>
        </p:nvSpPr>
        <p:spPr/>
        <p:txBody>
          <a:bodyPr>
            <a:normAutofit/>
          </a:bodyPr>
          <a:lstStyle/>
          <a:p>
            <a:r>
              <a:rPr lang="en-US" dirty="0"/>
              <a:t>Performance</a:t>
            </a:r>
          </a:p>
        </p:txBody>
      </p:sp>
      <p:sp>
        <p:nvSpPr>
          <p:cNvPr id="3" name="Espaço Reservado para Conteúdo 2">
            <a:extLst>
              <a:ext uri="{FF2B5EF4-FFF2-40B4-BE49-F238E27FC236}">
                <a16:creationId xmlns:a16="http://schemas.microsoft.com/office/drawing/2014/main" id="{0CAD1A77-E211-4909-BD5F-F366A7C6E6BC}"/>
              </a:ext>
            </a:extLst>
          </p:cNvPr>
          <p:cNvSpPr>
            <a:spLocks noGrp="1"/>
          </p:cNvSpPr>
          <p:nvPr>
            <p:ph idx="1"/>
          </p:nvPr>
        </p:nvSpPr>
        <p:spPr/>
        <p:txBody>
          <a:bodyPr>
            <a:normAutofit/>
          </a:bodyPr>
          <a:lstStyle/>
          <a:p>
            <a:r>
              <a:rPr lang="en-US" sz="4000" dirty="0"/>
              <a:t>Machine learning, especially on large datasets, is a computationally intensive task.</a:t>
            </a:r>
          </a:p>
          <a:p>
            <a:r>
              <a:rPr lang="en-US" sz="4000" dirty="0"/>
              <a:t>Main Goal: Low Latency, High Scalability</a:t>
            </a:r>
          </a:p>
        </p:txBody>
      </p:sp>
    </p:spTree>
    <p:extLst>
      <p:ext uri="{BB962C8B-B14F-4D97-AF65-F5344CB8AC3E}">
        <p14:creationId xmlns:p14="http://schemas.microsoft.com/office/powerpoint/2010/main" val="19567028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73" name="Rectangle 72">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descr="Where can I find an advanced Machine Learning course online? - Quora">
            <a:extLst>
              <a:ext uri="{FF2B5EF4-FFF2-40B4-BE49-F238E27FC236}">
                <a16:creationId xmlns:a16="http://schemas.microsoft.com/office/drawing/2014/main" id="{B6161422-80ED-4E49-B643-C5F6DB7C14F9}"/>
              </a:ext>
            </a:extLst>
          </p:cNvPr>
          <p:cNvPicPr>
            <a:picLocks noChangeAspect="1" noChangeArrowheads="1"/>
          </p:cNvPicPr>
          <p:nvPr/>
        </p:nvPicPr>
        <p:blipFill rotWithShape="1">
          <a:blip r:embed="rId2">
            <a:alphaModFix amt="50000"/>
            <a:extLst>
              <a:ext uri="{28A0092B-C50C-407E-A947-70E740481C1C}">
                <a14:useLocalDpi xmlns:a14="http://schemas.microsoft.com/office/drawing/2010/main" val="0"/>
              </a:ext>
            </a:extLst>
          </a:blip>
          <a:srcRect l="6198" r="469"/>
          <a:stretch/>
        </p:blipFill>
        <p:spPr bwMode="auto">
          <a:xfrm>
            <a:off x="20" y="1"/>
            <a:ext cx="12191980" cy="6857999"/>
          </a:xfrm>
          <a:prstGeom prst="rect">
            <a:avLst/>
          </a:prstGeom>
          <a:noFill/>
          <a:extLst>
            <a:ext uri="{909E8E84-426E-40DD-AFC4-6F175D3DCCD1}">
              <a14:hiddenFill xmlns:a14="http://schemas.microsoft.com/office/drawing/2010/main">
                <a:solidFill>
                  <a:srgbClr val="FFFFFF"/>
                </a:solidFill>
              </a14:hiddenFill>
            </a:ext>
          </a:extLst>
        </p:spPr>
      </p:pic>
      <p:sp>
        <p:nvSpPr>
          <p:cNvPr id="4" name="Título 3">
            <a:extLst>
              <a:ext uri="{FF2B5EF4-FFF2-40B4-BE49-F238E27FC236}">
                <a16:creationId xmlns:a16="http://schemas.microsoft.com/office/drawing/2014/main" id="{EFD80656-F6E0-4056-A8C9-3CCB5D518764}"/>
              </a:ext>
            </a:extLst>
          </p:cNvPr>
          <p:cNvSpPr>
            <a:spLocks noGrp="1"/>
          </p:cNvSpPr>
          <p:nvPr>
            <p:ph type="ctrTitle"/>
          </p:nvPr>
        </p:nvSpPr>
        <p:spPr>
          <a:xfrm>
            <a:off x="1524000" y="1122362"/>
            <a:ext cx="9144000" cy="2900518"/>
          </a:xfrm>
        </p:spPr>
        <p:txBody>
          <a:bodyPr>
            <a:normAutofit/>
          </a:bodyPr>
          <a:lstStyle/>
          <a:p>
            <a:r>
              <a:rPr lang="en-US" u="sng" dirty="0">
                <a:solidFill>
                  <a:srgbClr val="FFFFFF"/>
                </a:solidFill>
              </a:rPr>
              <a:t>Data Quality</a:t>
            </a:r>
            <a:r>
              <a:rPr lang="en-US" dirty="0">
                <a:solidFill>
                  <a:srgbClr val="FFFFFF"/>
                </a:solidFill>
              </a:rPr>
              <a:t>: Bias</a:t>
            </a:r>
          </a:p>
        </p:txBody>
      </p:sp>
    </p:spTree>
    <p:extLst>
      <p:ext uri="{BB962C8B-B14F-4D97-AF65-F5344CB8AC3E}">
        <p14:creationId xmlns:p14="http://schemas.microsoft.com/office/powerpoint/2010/main" val="177351186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4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5E0A0AD-1110-494C-81DA-86B9EF7DED27}"/>
              </a:ext>
            </a:extLst>
          </p:cNvPr>
          <p:cNvSpPr>
            <a:spLocks noGrp="1"/>
          </p:cNvSpPr>
          <p:nvPr>
            <p:ph type="title"/>
          </p:nvPr>
        </p:nvSpPr>
        <p:spPr>
          <a:xfrm>
            <a:off x="691896" y="216143"/>
            <a:ext cx="10515600" cy="1325563"/>
          </a:xfrm>
        </p:spPr>
        <p:txBody>
          <a:bodyPr>
            <a:normAutofit/>
          </a:bodyPr>
          <a:lstStyle/>
          <a:p>
            <a:r>
              <a:rPr lang="en-US" dirty="0"/>
              <a:t>Profiling and framework optimization</a:t>
            </a:r>
          </a:p>
        </p:txBody>
      </p:sp>
      <p:sp>
        <p:nvSpPr>
          <p:cNvPr id="3" name="Espaço Reservado para Conteúdo 2">
            <a:extLst>
              <a:ext uri="{FF2B5EF4-FFF2-40B4-BE49-F238E27FC236}">
                <a16:creationId xmlns:a16="http://schemas.microsoft.com/office/drawing/2014/main" id="{0CAD1A77-E211-4909-BD5F-F366A7C6E6BC}"/>
              </a:ext>
            </a:extLst>
          </p:cNvPr>
          <p:cNvSpPr>
            <a:spLocks noGrp="1"/>
          </p:cNvSpPr>
          <p:nvPr>
            <p:ph idx="1"/>
          </p:nvPr>
        </p:nvSpPr>
        <p:spPr>
          <a:xfrm>
            <a:off x="838200" y="1662304"/>
            <a:ext cx="10805160" cy="3625606"/>
          </a:xfrm>
        </p:spPr>
        <p:txBody>
          <a:bodyPr>
            <a:noAutofit/>
          </a:bodyPr>
          <a:lstStyle/>
          <a:p>
            <a:pPr algn="just">
              <a:lnSpc>
                <a:spcPct val="110000"/>
              </a:lnSpc>
            </a:pPr>
            <a:r>
              <a:rPr lang="en-US" sz="3200" b="1" dirty="0"/>
              <a:t>Software profiling</a:t>
            </a:r>
            <a:r>
              <a:rPr lang="en-US" sz="3200" dirty="0"/>
              <a:t>: method of dynamically analyzing the performance of a program. </a:t>
            </a:r>
          </a:p>
          <a:p>
            <a:pPr algn="just">
              <a:lnSpc>
                <a:spcPct val="110000"/>
              </a:lnSpc>
            </a:pPr>
            <a:r>
              <a:rPr lang="en-US" sz="3200" b="1" dirty="0"/>
              <a:t>Profiler</a:t>
            </a:r>
            <a:r>
              <a:rPr lang="en-US" sz="3200" dirty="0"/>
              <a:t>: tool used to instrument the software.</a:t>
            </a:r>
          </a:p>
          <a:p>
            <a:pPr algn="just">
              <a:lnSpc>
                <a:spcPct val="110000"/>
              </a:lnSpc>
            </a:pPr>
            <a:r>
              <a:rPr lang="en-US" sz="3200" dirty="0"/>
              <a:t>The profiler typically </a:t>
            </a:r>
            <a:r>
              <a:rPr lang="en-US" sz="3200" b="1" dirty="0"/>
              <a:t>inserts hooks</a:t>
            </a:r>
            <a:r>
              <a:rPr lang="en-US" sz="3200" dirty="0"/>
              <a:t> into components, functions, events, code, or instructions being executed, and does a deep analysis of the time it takes for each individual component to run. </a:t>
            </a:r>
          </a:p>
          <a:p>
            <a:pPr lvl="1" algn="just">
              <a:lnSpc>
                <a:spcPct val="110000"/>
              </a:lnSpc>
            </a:pPr>
            <a:endParaRPr lang="en-US" sz="3200" dirty="0"/>
          </a:p>
          <a:p>
            <a:pPr algn="just">
              <a:lnSpc>
                <a:spcPct val="110000"/>
              </a:lnSpc>
            </a:pPr>
            <a:endParaRPr lang="en-US" sz="3200" dirty="0"/>
          </a:p>
        </p:txBody>
      </p:sp>
    </p:spTree>
    <p:extLst>
      <p:ext uri="{BB962C8B-B14F-4D97-AF65-F5344CB8AC3E}">
        <p14:creationId xmlns:p14="http://schemas.microsoft.com/office/powerpoint/2010/main" val="148334347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5E0A0AD-1110-494C-81DA-86B9EF7DED27}"/>
              </a:ext>
            </a:extLst>
          </p:cNvPr>
          <p:cNvSpPr>
            <a:spLocks noGrp="1"/>
          </p:cNvSpPr>
          <p:nvPr>
            <p:ph type="title"/>
          </p:nvPr>
        </p:nvSpPr>
        <p:spPr>
          <a:xfrm>
            <a:off x="691896" y="216143"/>
            <a:ext cx="10515600" cy="1325563"/>
          </a:xfrm>
        </p:spPr>
        <p:txBody>
          <a:bodyPr>
            <a:normAutofit/>
          </a:bodyPr>
          <a:lstStyle/>
          <a:p>
            <a:r>
              <a:rPr lang="en-US" dirty="0"/>
              <a:t>Algorithm Optimization</a:t>
            </a:r>
          </a:p>
        </p:txBody>
      </p:sp>
      <p:sp>
        <p:nvSpPr>
          <p:cNvPr id="3" name="Espaço Reservado para Conteúdo 2">
            <a:extLst>
              <a:ext uri="{FF2B5EF4-FFF2-40B4-BE49-F238E27FC236}">
                <a16:creationId xmlns:a16="http://schemas.microsoft.com/office/drawing/2014/main" id="{0CAD1A77-E211-4909-BD5F-F366A7C6E6BC}"/>
              </a:ext>
            </a:extLst>
          </p:cNvPr>
          <p:cNvSpPr>
            <a:spLocks noGrp="1"/>
          </p:cNvSpPr>
          <p:nvPr>
            <p:ph idx="1"/>
          </p:nvPr>
        </p:nvSpPr>
        <p:spPr>
          <a:xfrm>
            <a:off x="838200" y="1662304"/>
            <a:ext cx="10805160" cy="3625606"/>
          </a:xfrm>
        </p:spPr>
        <p:txBody>
          <a:bodyPr>
            <a:noAutofit/>
          </a:bodyPr>
          <a:lstStyle/>
          <a:p>
            <a:pPr algn="just">
              <a:lnSpc>
                <a:spcPct val="110000"/>
              </a:lnSpc>
            </a:pPr>
            <a:r>
              <a:rPr lang="en-US" sz="3600" dirty="0"/>
              <a:t>Having </a:t>
            </a:r>
            <a:r>
              <a:rPr lang="en-US" sz="3600" b="1" dirty="0"/>
              <a:t>fewer features</a:t>
            </a:r>
            <a:r>
              <a:rPr lang="en-US" sz="3600" dirty="0"/>
              <a:t> means having to do fewer arithmetic operations, which can </a:t>
            </a:r>
            <a:r>
              <a:rPr lang="en-US" sz="3600" b="1" dirty="0"/>
              <a:t>improve performance</a:t>
            </a:r>
            <a:r>
              <a:rPr lang="en-US" sz="3600" dirty="0"/>
              <a:t>. Applying </a:t>
            </a:r>
            <a:r>
              <a:rPr lang="en-US" sz="3600" b="1" dirty="0"/>
              <a:t>dimensionality reduction methods</a:t>
            </a:r>
            <a:r>
              <a:rPr lang="en-US" sz="3600" dirty="0"/>
              <a:t> to remove useless features from your dataset can improve performance.</a:t>
            </a:r>
          </a:p>
        </p:txBody>
      </p:sp>
    </p:spTree>
    <p:extLst>
      <p:ext uri="{BB962C8B-B14F-4D97-AF65-F5344CB8AC3E}">
        <p14:creationId xmlns:p14="http://schemas.microsoft.com/office/powerpoint/2010/main" val="265372424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5E0A0AD-1110-494C-81DA-86B9EF7DED27}"/>
              </a:ext>
            </a:extLst>
          </p:cNvPr>
          <p:cNvSpPr>
            <a:spLocks noGrp="1"/>
          </p:cNvSpPr>
          <p:nvPr>
            <p:ph type="title"/>
          </p:nvPr>
        </p:nvSpPr>
        <p:spPr>
          <a:xfrm>
            <a:off x="691896" y="216143"/>
            <a:ext cx="10515600" cy="1325563"/>
          </a:xfrm>
        </p:spPr>
        <p:txBody>
          <a:bodyPr>
            <a:normAutofit/>
          </a:bodyPr>
          <a:lstStyle/>
          <a:p>
            <a:r>
              <a:rPr lang="en-US" dirty="0"/>
              <a:t>Algorithm Optimization</a:t>
            </a:r>
          </a:p>
        </p:txBody>
      </p:sp>
      <p:sp>
        <p:nvSpPr>
          <p:cNvPr id="3" name="Espaço Reservado para Conteúdo 2">
            <a:extLst>
              <a:ext uri="{FF2B5EF4-FFF2-40B4-BE49-F238E27FC236}">
                <a16:creationId xmlns:a16="http://schemas.microsoft.com/office/drawing/2014/main" id="{0CAD1A77-E211-4909-BD5F-F366A7C6E6BC}"/>
              </a:ext>
            </a:extLst>
          </p:cNvPr>
          <p:cNvSpPr>
            <a:spLocks noGrp="1"/>
          </p:cNvSpPr>
          <p:nvPr>
            <p:ph idx="1"/>
          </p:nvPr>
        </p:nvSpPr>
        <p:spPr>
          <a:xfrm>
            <a:off x="838200" y="1662304"/>
            <a:ext cx="10805160" cy="3625606"/>
          </a:xfrm>
        </p:spPr>
        <p:txBody>
          <a:bodyPr>
            <a:noAutofit/>
          </a:bodyPr>
          <a:lstStyle/>
          <a:p>
            <a:pPr algn="just">
              <a:lnSpc>
                <a:spcPct val="110000"/>
              </a:lnSpc>
            </a:pPr>
            <a:r>
              <a:rPr lang="en-US" sz="3200" b="1" dirty="0"/>
              <a:t>Tree-based models</a:t>
            </a:r>
            <a:r>
              <a:rPr lang="en-US" sz="3200" dirty="0"/>
              <a:t> (e.g., decision trees, random forests) tend to have very </a:t>
            </a:r>
            <a:r>
              <a:rPr lang="en-US" sz="3200" b="1" dirty="0"/>
              <a:t>good prediction performance</a:t>
            </a:r>
            <a:r>
              <a:rPr lang="en-US" sz="3200" dirty="0"/>
              <a:t> because every query interacts only with a small portion of the model space (one root-to-leaf path per tree). </a:t>
            </a:r>
            <a:r>
              <a:rPr lang="en-US" sz="3200" b="1" dirty="0"/>
              <a:t>Depending on architecture and hyperparameter choices</a:t>
            </a:r>
            <a:r>
              <a:rPr lang="en-US" sz="3200" dirty="0"/>
              <a:t>, neural network predictions can </a:t>
            </a:r>
            <a:r>
              <a:rPr lang="en-US" sz="3200" b="1" dirty="0"/>
              <a:t>sometimes</a:t>
            </a:r>
            <a:r>
              <a:rPr lang="en-US" sz="3200" dirty="0"/>
              <a:t> be speedier than random forests.</a:t>
            </a:r>
          </a:p>
        </p:txBody>
      </p:sp>
    </p:spTree>
    <p:extLst>
      <p:ext uri="{BB962C8B-B14F-4D97-AF65-F5344CB8AC3E}">
        <p14:creationId xmlns:p14="http://schemas.microsoft.com/office/powerpoint/2010/main" val="41126500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5E0A0AD-1110-494C-81DA-86B9EF7DED27}"/>
              </a:ext>
            </a:extLst>
          </p:cNvPr>
          <p:cNvSpPr>
            <a:spLocks noGrp="1"/>
          </p:cNvSpPr>
          <p:nvPr>
            <p:ph type="title"/>
          </p:nvPr>
        </p:nvSpPr>
        <p:spPr>
          <a:xfrm>
            <a:off x="691896" y="216143"/>
            <a:ext cx="10515600" cy="1325563"/>
          </a:xfrm>
        </p:spPr>
        <p:txBody>
          <a:bodyPr>
            <a:normAutofit/>
          </a:bodyPr>
          <a:lstStyle/>
          <a:p>
            <a:r>
              <a:rPr lang="en-US" dirty="0"/>
              <a:t>Algorithm Optimization</a:t>
            </a:r>
          </a:p>
        </p:txBody>
      </p:sp>
      <p:sp>
        <p:nvSpPr>
          <p:cNvPr id="3" name="Espaço Reservado para Conteúdo 2">
            <a:extLst>
              <a:ext uri="{FF2B5EF4-FFF2-40B4-BE49-F238E27FC236}">
                <a16:creationId xmlns:a16="http://schemas.microsoft.com/office/drawing/2014/main" id="{0CAD1A77-E211-4909-BD5F-F366A7C6E6BC}"/>
              </a:ext>
            </a:extLst>
          </p:cNvPr>
          <p:cNvSpPr>
            <a:spLocks noGrp="1"/>
          </p:cNvSpPr>
          <p:nvPr>
            <p:ph idx="1"/>
          </p:nvPr>
        </p:nvSpPr>
        <p:spPr>
          <a:xfrm>
            <a:off x="694944" y="1538288"/>
            <a:ext cx="10805160" cy="3625606"/>
          </a:xfrm>
        </p:spPr>
        <p:txBody>
          <a:bodyPr>
            <a:noAutofit/>
          </a:bodyPr>
          <a:lstStyle/>
          <a:p>
            <a:pPr algn="just">
              <a:lnSpc>
                <a:spcPct val="110000"/>
              </a:lnSpc>
            </a:pPr>
            <a:r>
              <a:rPr lang="en-US" sz="3200" dirty="0"/>
              <a:t>Linear models are fast to train and evaluate. </a:t>
            </a:r>
            <a:r>
              <a:rPr lang="en-US" sz="3200" b="1" dirty="0"/>
              <a:t>Training of linear models can be parallelized</a:t>
            </a:r>
            <a:r>
              <a:rPr lang="en-US" sz="3200" dirty="0"/>
              <a:t>, which allows the training of large linear models to scale very well.</a:t>
            </a:r>
          </a:p>
          <a:p>
            <a:pPr algn="just">
              <a:lnSpc>
                <a:spcPct val="110000"/>
              </a:lnSpc>
            </a:pPr>
            <a:r>
              <a:rPr lang="en-US" sz="3200" dirty="0"/>
              <a:t>SVMs suffer from widely known scalability problems. They are one of the </a:t>
            </a:r>
            <a:r>
              <a:rPr lang="en-US" sz="3200" b="1" dirty="0"/>
              <a:t>slower model families to train and are also very memory intensive</a:t>
            </a:r>
            <a:r>
              <a:rPr lang="en-US" sz="3200" dirty="0"/>
              <a:t>. It is possible (but complicated) to parallelize SVM training.</a:t>
            </a:r>
          </a:p>
        </p:txBody>
      </p:sp>
    </p:spTree>
    <p:extLst>
      <p:ext uri="{BB962C8B-B14F-4D97-AF65-F5344CB8AC3E}">
        <p14:creationId xmlns:p14="http://schemas.microsoft.com/office/powerpoint/2010/main" val="3334890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5E0A0AD-1110-494C-81DA-86B9EF7DED27}"/>
              </a:ext>
            </a:extLst>
          </p:cNvPr>
          <p:cNvSpPr>
            <a:spLocks noGrp="1"/>
          </p:cNvSpPr>
          <p:nvPr>
            <p:ph type="title"/>
          </p:nvPr>
        </p:nvSpPr>
        <p:spPr>
          <a:xfrm>
            <a:off x="691896" y="216143"/>
            <a:ext cx="10515600" cy="1325563"/>
          </a:xfrm>
        </p:spPr>
        <p:txBody>
          <a:bodyPr>
            <a:normAutofit/>
          </a:bodyPr>
          <a:lstStyle/>
          <a:p>
            <a:r>
              <a:rPr lang="en-US" dirty="0"/>
              <a:t>Algorithm Optimization</a:t>
            </a:r>
          </a:p>
        </p:txBody>
      </p:sp>
      <p:sp>
        <p:nvSpPr>
          <p:cNvPr id="3" name="Espaço Reservado para Conteúdo 2">
            <a:extLst>
              <a:ext uri="{FF2B5EF4-FFF2-40B4-BE49-F238E27FC236}">
                <a16:creationId xmlns:a16="http://schemas.microsoft.com/office/drawing/2014/main" id="{0CAD1A77-E211-4909-BD5F-F366A7C6E6BC}"/>
              </a:ext>
            </a:extLst>
          </p:cNvPr>
          <p:cNvSpPr>
            <a:spLocks noGrp="1"/>
          </p:cNvSpPr>
          <p:nvPr>
            <p:ph idx="1"/>
          </p:nvPr>
        </p:nvSpPr>
        <p:spPr>
          <a:xfrm>
            <a:off x="838200" y="1662304"/>
            <a:ext cx="10805160" cy="3625606"/>
          </a:xfrm>
        </p:spPr>
        <p:txBody>
          <a:bodyPr>
            <a:noAutofit/>
          </a:bodyPr>
          <a:lstStyle/>
          <a:p>
            <a:pPr algn="just">
              <a:lnSpc>
                <a:spcPct val="110000"/>
              </a:lnSpc>
            </a:pPr>
            <a:r>
              <a:rPr lang="en-US" sz="3200" dirty="0"/>
              <a:t>Deep learning algorithms (deep neural nets) </a:t>
            </a:r>
            <a:r>
              <a:rPr lang="en-US" sz="3200" b="1" dirty="0"/>
              <a:t>are slow to train and quite resource intensive</a:t>
            </a:r>
            <a:r>
              <a:rPr lang="en-US" sz="3200" dirty="0"/>
              <a:t> (typically at least millions of matrix multiplications involved) but can </a:t>
            </a:r>
            <a:r>
              <a:rPr lang="en-US" sz="3200" b="1" dirty="0"/>
              <a:t>easily be parallelized with the appropriate hardware</a:t>
            </a:r>
            <a:r>
              <a:rPr lang="en-US" sz="3200" dirty="0"/>
              <a:t>—e.g., graphics processing units (GPUs)—and modern frameworks such as Tensor‐Flow, Torch, or Caffe.</a:t>
            </a:r>
          </a:p>
          <a:p>
            <a:pPr algn="just">
              <a:lnSpc>
                <a:spcPct val="110000"/>
              </a:lnSpc>
            </a:pPr>
            <a:endParaRPr lang="en-US" sz="3200" dirty="0"/>
          </a:p>
        </p:txBody>
      </p:sp>
    </p:spTree>
    <p:extLst>
      <p:ext uri="{BB962C8B-B14F-4D97-AF65-F5344CB8AC3E}">
        <p14:creationId xmlns:p14="http://schemas.microsoft.com/office/powerpoint/2010/main" val="251813674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5E0A0AD-1110-494C-81DA-86B9EF7DED27}"/>
              </a:ext>
            </a:extLst>
          </p:cNvPr>
          <p:cNvSpPr>
            <a:spLocks noGrp="1"/>
          </p:cNvSpPr>
          <p:nvPr>
            <p:ph type="title"/>
          </p:nvPr>
        </p:nvSpPr>
        <p:spPr>
          <a:xfrm>
            <a:off x="691896" y="216143"/>
            <a:ext cx="10515600" cy="1325563"/>
          </a:xfrm>
        </p:spPr>
        <p:txBody>
          <a:bodyPr>
            <a:normAutofit/>
          </a:bodyPr>
          <a:lstStyle/>
          <a:p>
            <a:r>
              <a:rPr lang="en-US" dirty="0"/>
              <a:t>Algorithm Optimization</a:t>
            </a:r>
          </a:p>
        </p:txBody>
      </p:sp>
      <p:sp>
        <p:nvSpPr>
          <p:cNvPr id="3" name="Espaço Reservado para Conteúdo 2">
            <a:extLst>
              <a:ext uri="{FF2B5EF4-FFF2-40B4-BE49-F238E27FC236}">
                <a16:creationId xmlns:a16="http://schemas.microsoft.com/office/drawing/2014/main" id="{0CAD1A77-E211-4909-BD5F-F366A7C6E6BC}"/>
              </a:ext>
            </a:extLst>
          </p:cNvPr>
          <p:cNvSpPr>
            <a:spLocks noGrp="1"/>
          </p:cNvSpPr>
          <p:nvPr>
            <p:ph idx="1"/>
          </p:nvPr>
        </p:nvSpPr>
        <p:spPr>
          <a:xfrm>
            <a:off x="838200" y="1662304"/>
            <a:ext cx="10805160" cy="3625606"/>
          </a:xfrm>
        </p:spPr>
        <p:txBody>
          <a:bodyPr>
            <a:noAutofit/>
          </a:bodyPr>
          <a:lstStyle/>
          <a:p>
            <a:pPr algn="just">
              <a:lnSpc>
                <a:spcPct val="110000"/>
              </a:lnSpc>
            </a:pPr>
            <a:r>
              <a:rPr lang="en-US" sz="3600" dirty="0"/>
              <a:t>Approximate </a:t>
            </a:r>
            <a:r>
              <a:rPr lang="en-US" sz="3600" b="1" dirty="0"/>
              <a:t>nearest neighbor search </a:t>
            </a:r>
            <a:r>
              <a:rPr lang="en-US" sz="3600" dirty="0"/>
              <a:t>can significantly speed up close-proximity searches in large datasets. In addition, they are generally very fast to train and have very fast average performance with bounded error. </a:t>
            </a:r>
          </a:p>
        </p:txBody>
      </p:sp>
    </p:spTree>
    <p:extLst>
      <p:ext uri="{BB962C8B-B14F-4D97-AF65-F5344CB8AC3E}">
        <p14:creationId xmlns:p14="http://schemas.microsoft.com/office/powerpoint/2010/main" val="133309896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28FD3F1-2757-0048-9847-F11FECB62464}"/>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1" y="10"/>
            <a:ext cx="12192001" cy="4666928"/>
          </a:xfrm>
          <a:prstGeom prst="rect">
            <a:avLst/>
          </a:prstGeom>
        </p:spPr>
      </p:pic>
      <p:pic>
        <p:nvPicPr>
          <p:cNvPr id="22" name="Picture 13">
            <a:extLst>
              <a:ext uri="{FF2B5EF4-FFF2-40B4-BE49-F238E27FC236}">
                <a16:creationId xmlns:a16="http://schemas.microsoft.com/office/drawing/2014/main" id="{DEF28D5B-2926-4FE4-BF22-EA37C737E8F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a:ext>
            </a:extLst>
          </a:blip>
          <a:srcRect t="51817"/>
          <a:stretch/>
        </p:blipFill>
        <p:spPr>
          <a:xfrm>
            <a:off x="0" y="3553566"/>
            <a:ext cx="12192000" cy="3304434"/>
          </a:xfrm>
          <a:prstGeom prst="rect">
            <a:avLst/>
          </a:prstGeom>
        </p:spPr>
      </p:pic>
      <p:sp>
        <p:nvSpPr>
          <p:cNvPr id="23" name="Oval 15">
            <a:extLst>
              <a:ext uri="{FF2B5EF4-FFF2-40B4-BE49-F238E27FC236}">
                <a16:creationId xmlns:a16="http://schemas.microsoft.com/office/drawing/2014/main" id="{02E941BD-027E-419D-A57B-79D61423B6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11111" y="4606470"/>
            <a:ext cx="767645" cy="575130"/>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D3BFDA17-7C99-BB4B-AA35-34F998ACE2BE}"/>
              </a:ext>
            </a:extLst>
          </p:cNvPr>
          <p:cNvSpPr>
            <a:spLocks noGrp="1"/>
          </p:cNvSpPr>
          <p:nvPr>
            <p:ph type="ctrTitle"/>
          </p:nvPr>
        </p:nvSpPr>
        <p:spPr>
          <a:xfrm>
            <a:off x="344311" y="4588147"/>
            <a:ext cx="5774916" cy="1968174"/>
          </a:xfrm>
        </p:spPr>
        <p:txBody>
          <a:bodyPr anchor="ctr">
            <a:noAutofit/>
          </a:bodyPr>
          <a:lstStyle/>
          <a:p>
            <a:pPr algn="l">
              <a:lnSpc>
                <a:spcPct val="100000"/>
              </a:lnSpc>
            </a:pPr>
            <a:r>
              <a:rPr lang="en-US" sz="3600" b="1" dirty="0">
                <a:solidFill>
                  <a:srgbClr val="002060"/>
                </a:solidFill>
                <a:latin typeface="Aharoni" panose="02010803020104030203" pitchFamily="2" charset="-79"/>
                <a:cs typeface="Aharoni" panose="02010803020104030203" pitchFamily="2" charset="-79"/>
              </a:rPr>
              <a:t>Computational Intelligence</a:t>
            </a:r>
            <a:br>
              <a:rPr lang="en-US" sz="3600" b="1" dirty="0">
                <a:solidFill>
                  <a:srgbClr val="002060"/>
                </a:solidFill>
                <a:latin typeface="Aharoni" panose="02010803020104030203" pitchFamily="2" charset="-79"/>
                <a:cs typeface="Aharoni" panose="02010803020104030203" pitchFamily="2" charset="-79"/>
              </a:rPr>
            </a:br>
            <a:r>
              <a:rPr lang="en-US" sz="3600" b="1" dirty="0">
                <a:solidFill>
                  <a:srgbClr val="002060"/>
                </a:solidFill>
              </a:rPr>
              <a:t>(TC2023)</a:t>
            </a:r>
          </a:p>
        </p:txBody>
      </p:sp>
      <p:pic>
        <p:nvPicPr>
          <p:cNvPr id="1026" name="Picture 2" descr="See the source image">
            <a:extLst>
              <a:ext uri="{FF2B5EF4-FFF2-40B4-BE49-F238E27FC236}">
                <a16:creationId xmlns:a16="http://schemas.microsoft.com/office/drawing/2014/main" id="{BBE3C7B2-C2D6-419E-A6AD-D75A1533A41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83653" y="4976921"/>
            <a:ext cx="4514850" cy="1190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93940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B3EA5FF-5CF9-4A5F-985B-E404ED50E596}"/>
              </a:ext>
            </a:extLst>
          </p:cNvPr>
          <p:cNvSpPr>
            <a:spLocks noGrp="1"/>
          </p:cNvSpPr>
          <p:nvPr>
            <p:ph type="title"/>
          </p:nvPr>
        </p:nvSpPr>
        <p:spPr>
          <a:xfrm>
            <a:off x="557784" y="170472"/>
            <a:ext cx="10515600" cy="1325563"/>
          </a:xfrm>
        </p:spPr>
        <p:txBody>
          <a:bodyPr>
            <a:normAutofit/>
          </a:bodyPr>
          <a:lstStyle/>
          <a:p>
            <a:r>
              <a:rPr lang="en-US" sz="5400" dirty="0"/>
              <a:t>Problem - Bias in Datasets</a:t>
            </a:r>
          </a:p>
        </p:txBody>
      </p:sp>
      <p:sp>
        <p:nvSpPr>
          <p:cNvPr id="3" name="Espaço Reservado para Conteúdo 2">
            <a:extLst>
              <a:ext uri="{FF2B5EF4-FFF2-40B4-BE49-F238E27FC236}">
                <a16:creationId xmlns:a16="http://schemas.microsoft.com/office/drawing/2014/main" id="{6EC410BD-3E0A-4FAF-8219-EEDB89DF3D74}"/>
              </a:ext>
            </a:extLst>
          </p:cNvPr>
          <p:cNvSpPr>
            <a:spLocks noGrp="1"/>
          </p:cNvSpPr>
          <p:nvPr>
            <p:ph idx="1"/>
          </p:nvPr>
        </p:nvSpPr>
        <p:spPr>
          <a:xfrm>
            <a:off x="677119" y="1337894"/>
            <a:ext cx="10515600" cy="3625606"/>
          </a:xfrm>
        </p:spPr>
        <p:txBody>
          <a:bodyPr>
            <a:normAutofit/>
          </a:bodyPr>
          <a:lstStyle/>
          <a:p>
            <a:pPr algn="just">
              <a:lnSpc>
                <a:spcPct val="100000"/>
              </a:lnSpc>
            </a:pPr>
            <a:r>
              <a:rPr lang="en-US" sz="3600" dirty="0"/>
              <a:t>Well-balanced datasets are scarce and using unbalanced datasets can result in bias that is difficult to detect.</a:t>
            </a:r>
          </a:p>
        </p:txBody>
      </p:sp>
      <p:pic>
        <p:nvPicPr>
          <p:cNvPr id="3074" name="Picture 2" descr="spam icon vector free download">
            <a:extLst>
              <a:ext uri="{FF2B5EF4-FFF2-40B4-BE49-F238E27FC236}">
                <a16:creationId xmlns:a16="http://schemas.microsoft.com/office/drawing/2014/main" id="{BC1EF08F-22EB-4315-B672-9600EFEF52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55763" y="2487099"/>
            <a:ext cx="1476564" cy="1496428"/>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Free Machine learning Icon of Colored Outline style - Available in SVG,  PNG, EPS, AI &amp; Icon fonts">
            <a:extLst>
              <a:ext uri="{FF2B5EF4-FFF2-40B4-BE49-F238E27FC236}">
                <a16:creationId xmlns:a16="http://schemas.microsoft.com/office/drawing/2014/main" id="{5DEDEB0B-9441-43CE-82C8-E411AA9AC2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33050" y="2937123"/>
            <a:ext cx="1928527" cy="2166698"/>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Free icon &quot;Email mail open at icon&quot;">
            <a:extLst>
              <a:ext uri="{FF2B5EF4-FFF2-40B4-BE49-F238E27FC236}">
                <a16:creationId xmlns:a16="http://schemas.microsoft.com/office/drawing/2014/main" id="{4C76EC3A-3C4B-41B9-9538-FEE54ED3C7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58264" y="4341257"/>
            <a:ext cx="1071562" cy="1071562"/>
          </a:xfrm>
          <a:prstGeom prst="rect">
            <a:avLst/>
          </a:prstGeom>
          <a:noFill/>
          <a:extLst>
            <a:ext uri="{909E8E84-426E-40DD-AFC4-6F175D3DCCD1}">
              <a14:hiddenFill xmlns:a14="http://schemas.microsoft.com/office/drawing/2010/main">
                <a:solidFill>
                  <a:srgbClr val="FFFFFF"/>
                </a:solidFill>
              </a14:hiddenFill>
            </a:ext>
          </a:extLst>
        </p:spPr>
      </p:pic>
      <p:sp>
        <p:nvSpPr>
          <p:cNvPr id="4" name="Seta: para a Direita 3">
            <a:extLst>
              <a:ext uri="{FF2B5EF4-FFF2-40B4-BE49-F238E27FC236}">
                <a16:creationId xmlns:a16="http://schemas.microsoft.com/office/drawing/2014/main" id="{0E1EE391-32AE-434E-A8AD-39CF2A0E2924}"/>
              </a:ext>
            </a:extLst>
          </p:cNvPr>
          <p:cNvSpPr/>
          <p:nvPr/>
        </p:nvSpPr>
        <p:spPr>
          <a:xfrm>
            <a:off x="9266927" y="3217448"/>
            <a:ext cx="390144" cy="46780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eta: para a Direita 8">
            <a:extLst>
              <a:ext uri="{FF2B5EF4-FFF2-40B4-BE49-F238E27FC236}">
                <a16:creationId xmlns:a16="http://schemas.microsoft.com/office/drawing/2014/main" id="{326A768F-4B62-48BD-99EC-7754B65D71D5}"/>
              </a:ext>
            </a:extLst>
          </p:cNvPr>
          <p:cNvSpPr/>
          <p:nvPr/>
        </p:nvSpPr>
        <p:spPr>
          <a:xfrm>
            <a:off x="9279715" y="4742518"/>
            <a:ext cx="390144" cy="46780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Agrupar 4">
            <a:extLst>
              <a:ext uri="{FF2B5EF4-FFF2-40B4-BE49-F238E27FC236}">
                <a16:creationId xmlns:a16="http://schemas.microsoft.com/office/drawing/2014/main" id="{DAD0A678-EC6E-45A3-9843-7A5EA0567DB4}"/>
              </a:ext>
            </a:extLst>
          </p:cNvPr>
          <p:cNvGrpSpPr/>
          <p:nvPr/>
        </p:nvGrpSpPr>
        <p:grpSpPr>
          <a:xfrm>
            <a:off x="1197554" y="3092009"/>
            <a:ext cx="3242693" cy="2361823"/>
            <a:chOff x="1121861" y="3147825"/>
            <a:chExt cx="3242693" cy="2361823"/>
          </a:xfrm>
        </p:grpSpPr>
        <p:pic>
          <p:nvPicPr>
            <p:cNvPr id="10" name="Picture 2" descr="spam icon vector free download">
              <a:extLst>
                <a:ext uri="{FF2B5EF4-FFF2-40B4-BE49-F238E27FC236}">
                  <a16:creationId xmlns:a16="http://schemas.microsoft.com/office/drawing/2014/main" id="{FD0183B1-0565-488E-AD03-66C3523B81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86824" y="4879942"/>
              <a:ext cx="594875" cy="60287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8" descr="Free icon &quot;Email mail open at icon&quot;">
              <a:extLst>
                <a:ext uri="{FF2B5EF4-FFF2-40B4-BE49-F238E27FC236}">
                  <a16:creationId xmlns:a16="http://schemas.microsoft.com/office/drawing/2014/main" id="{E015A9B2-FA39-4C09-8D17-0E2ADDE0AC8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91636" y="3871391"/>
              <a:ext cx="420671" cy="420671"/>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spam icon vector free download">
              <a:extLst>
                <a:ext uri="{FF2B5EF4-FFF2-40B4-BE49-F238E27FC236}">
                  <a16:creationId xmlns:a16="http://schemas.microsoft.com/office/drawing/2014/main" id="{C1AEBE6D-F45B-4DC4-8504-4C9C51789B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01971" y="4441080"/>
              <a:ext cx="594875" cy="60287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8" descr="Free icon &quot;Email mail open at icon&quot;">
              <a:extLst>
                <a:ext uri="{FF2B5EF4-FFF2-40B4-BE49-F238E27FC236}">
                  <a16:creationId xmlns:a16="http://schemas.microsoft.com/office/drawing/2014/main" id="{98DFAD54-5665-42E3-AEAC-04073878D2F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71363" y="4409309"/>
              <a:ext cx="420671" cy="420671"/>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spam icon vector free download">
              <a:extLst>
                <a:ext uri="{FF2B5EF4-FFF2-40B4-BE49-F238E27FC236}">
                  <a16:creationId xmlns:a16="http://schemas.microsoft.com/office/drawing/2014/main" id="{E3612A03-6D2C-4246-901E-AF53F9200E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2040" y="3500375"/>
              <a:ext cx="594875" cy="60287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8" descr="Free icon &quot;Email mail open at icon&quot;">
              <a:extLst>
                <a:ext uri="{FF2B5EF4-FFF2-40B4-BE49-F238E27FC236}">
                  <a16:creationId xmlns:a16="http://schemas.microsoft.com/office/drawing/2014/main" id="{BEED4B45-44CA-4BD5-910E-DED879E2E68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56720" y="4243676"/>
              <a:ext cx="420671" cy="420671"/>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spam icon vector free download">
              <a:extLst>
                <a:ext uri="{FF2B5EF4-FFF2-40B4-BE49-F238E27FC236}">
                  <a16:creationId xmlns:a16="http://schemas.microsoft.com/office/drawing/2014/main" id="{34B5B0D4-33D7-4282-A4CC-C6729D6830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6880" y="4177141"/>
              <a:ext cx="594875" cy="602877"/>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8" descr="Free icon &quot;Email mail open at icon&quot;">
              <a:extLst>
                <a:ext uri="{FF2B5EF4-FFF2-40B4-BE49-F238E27FC236}">
                  <a16:creationId xmlns:a16="http://schemas.microsoft.com/office/drawing/2014/main" id="{60B8B860-AC38-40D6-8EA4-2650241E693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37084" y="3646109"/>
              <a:ext cx="420671" cy="420671"/>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spam icon vector free download">
              <a:extLst>
                <a:ext uri="{FF2B5EF4-FFF2-40B4-BE49-F238E27FC236}">
                  <a16:creationId xmlns:a16="http://schemas.microsoft.com/office/drawing/2014/main" id="{0CEDE3DF-070A-495E-811F-61A1CF3B6D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31066" y="3147825"/>
              <a:ext cx="594875" cy="602877"/>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8" descr="Free icon &quot;Email mail open at icon&quot;">
              <a:extLst>
                <a:ext uri="{FF2B5EF4-FFF2-40B4-BE49-F238E27FC236}">
                  <a16:creationId xmlns:a16="http://schemas.microsoft.com/office/drawing/2014/main" id="{2FD0D0AD-36AA-4F33-900D-6F33F59A825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35417" y="5088977"/>
              <a:ext cx="420671" cy="420671"/>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8" descr="Free icon &quot;Email mail open at icon&quot;">
              <a:extLst>
                <a:ext uri="{FF2B5EF4-FFF2-40B4-BE49-F238E27FC236}">
                  <a16:creationId xmlns:a16="http://schemas.microsoft.com/office/drawing/2014/main" id="{A1983D6D-6991-41DB-99C6-642877BFF91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61810" y="4780018"/>
              <a:ext cx="420671" cy="420671"/>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8" descr="Free icon &quot;Email mail open at icon&quot;">
              <a:extLst>
                <a:ext uri="{FF2B5EF4-FFF2-40B4-BE49-F238E27FC236}">
                  <a16:creationId xmlns:a16="http://schemas.microsoft.com/office/drawing/2014/main" id="{F4CED3D5-A5D4-477D-A194-DA6B243F07D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06583" y="3756749"/>
              <a:ext cx="420671" cy="420671"/>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8" descr="Free icon &quot;Email mail open at icon&quot;">
              <a:extLst>
                <a:ext uri="{FF2B5EF4-FFF2-40B4-BE49-F238E27FC236}">
                  <a16:creationId xmlns:a16="http://schemas.microsoft.com/office/drawing/2014/main" id="{70C8ED39-F990-4450-8A63-A940C0E5991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21861" y="3691525"/>
              <a:ext cx="420671" cy="420671"/>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8" descr="Free icon &quot;Email mail open at icon&quot;">
              <a:extLst>
                <a:ext uri="{FF2B5EF4-FFF2-40B4-BE49-F238E27FC236}">
                  <a16:creationId xmlns:a16="http://schemas.microsoft.com/office/drawing/2014/main" id="{6AC5BF21-D592-4EBE-B07D-B970CD0B8BA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43883" y="4532182"/>
              <a:ext cx="420671" cy="42067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 name="Agrupar 7">
            <a:extLst>
              <a:ext uri="{FF2B5EF4-FFF2-40B4-BE49-F238E27FC236}">
                <a16:creationId xmlns:a16="http://schemas.microsoft.com/office/drawing/2014/main" id="{C91A730B-7244-41AA-A482-3605D7620B27}"/>
              </a:ext>
            </a:extLst>
          </p:cNvPr>
          <p:cNvGrpSpPr/>
          <p:nvPr/>
        </p:nvGrpSpPr>
        <p:grpSpPr>
          <a:xfrm>
            <a:off x="990093" y="3062993"/>
            <a:ext cx="3852672" cy="2684583"/>
            <a:chOff x="914400" y="3118809"/>
            <a:chExt cx="3852672" cy="2684583"/>
          </a:xfrm>
        </p:grpSpPr>
        <p:sp>
          <p:nvSpPr>
            <p:cNvPr id="6" name="Retângulo 5">
              <a:extLst>
                <a:ext uri="{FF2B5EF4-FFF2-40B4-BE49-F238E27FC236}">
                  <a16:creationId xmlns:a16="http://schemas.microsoft.com/office/drawing/2014/main" id="{7DC6EA7E-DF2E-4932-B17F-2363BB0E8B47}"/>
                </a:ext>
              </a:extLst>
            </p:cNvPr>
            <p:cNvSpPr/>
            <p:nvPr/>
          </p:nvSpPr>
          <p:spPr>
            <a:xfrm>
              <a:off x="914400" y="3147825"/>
              <a:ext cx="3852672" cy="265556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aixaDeTexto 6">
              <a:extLst>
                <a:ext uri="{FF2B5EF4-FFF2-40B4-BE49-F238E27FC236}">
                  <a16:creationId xmlns:a16="http://schemas.microsoft.com/office/drawing/2014/main" id="{6F0884E0-7D82-401A-81F0-83C100F04785}"/>
                </a:ext>
              </a:extLst>
            </p:cNvPr>
            <p:cNvSpPr txBox="1"/>
            <p:nvPr/>
          </p:nvSpPr>
          <p:spPr>
            <a:xfrm>
              <a:off x="3131994" y="3118809"/>
              <a:ext cx="1576265" cy="461665"/>
            </a:xfrm>
            <a:prstGeom prst="rect">
              <a:avLst/>
            </a:prstGeom>
            <a:noFill/>
          </p:spPr>
          <p:txBody>
            <a:bodyPr wrap="none" rtlCol="0">
              <a:spAutoFit/>
            </a:bodyPr>
            <a:lstStyle/>
            <a:p>
              <a:r>
                <a:rPr lang="en-US" sz="2400" b="1" dirty="0">
                  <a:solidFill>
                    <a:srgbClr val="FF0000"/>
                  </a:solidFill>
                </a:rPr>
                <a:t>Population</a:t>
              </a:r>
            </a:p>
          </p:txBody>
        </p:sp>
      </p:grpSp>
      <p:grpSp>
        <p:nvGrpSpPr>
          <p:cNvPr id="26" name="Agrupar 25">
            <a:extLst>
              <a:ext uri="{FF2B5EF4-FFF2-40B4-BE49-F238E27FC236}">
                <a16:creationId xmlns:a16="http://schemas.microsoft.com/office/drawing/2014/main" id="{0E817186-C425-402E-91A7-F4400C8F6538}"/>
              </a:ext>
            </a:extLst>
          </p:cNvPr>
          <p:cNvGrpSpPr/>
          <p:nvPr/>
        </p:nvGrpSpPr>
        <p:grpSpPr>
          <a:xfrm>
            <a:off x="2219489" y="3698613"/>
            <a:ext cx="3373872" cy="1950720"/>
            <a:chOff x="1792224" y="3657600"/>
            <a:chExt cx="3373872" cy="1950720"/>
          </a:xfrm>
        </p:grpSpPr>
        <p:sp>
          <p:nvSpPr>
            <p:cNvPr id="24" name="Forma Livre: Forma 23">
              <a:extLst>
                <a:ext uri="{FF2B5EF4-FFF2-40B4-BE49-F238E27FC236}">
                  <a16:creationId xmlns:a16="http://schemas.microsoft.com/office/drawing/2014/main" id="{B6C4556A-4810-41A5-9CE8-D6C461BFDDB4}"/>
                </a:ext>
              </a:extLst>
            </p:cNvPr>
            <p:cNvSpPr/>
            <p:nvPr/>
          </p:nvSpPr>
          <p:spPr>
            <a:xfrm>
              <a:off x="1792224" y="3657600"/>
              <a:ext cx="2743200" cy="1950720"/>
            </a:xfrm>
            <a:custGeom>
              <a:avLst/>
              <a:gdLst>
                <a:gd name="connsiteX0" fmla="*/ 170688 w 2743200"/>
                <a:gd name="connsiteY0" fmla="*/ 48768 h 1950720"/>
                <a:gd name="connsiteX1" fmla="*/ 170688 w 2743200"/>
                <a:gd name="connsiteY1" fmla="*/ 48768 h 1950720"/>
                <a:gd name="connsiteX2" fmla="*/ 316992 w 2743200"/>
                <a:gd name="connsiteY2" fmla="*/ 24384 h 1950720"/>
                <a:gd name="connsiteX3" fmla="*/ 499872 w 2743200"/>
                <a:gd name="connsiteY3" fmla="*/ 0 h 1950720"/>
                <a:gd name="connsiteX4" fmla="*/ 694944 w 2743200"/>
                <a:gd name="connsiteY4" fmla="*/ 48768 h 1950720"/>
                <a:gd name="connsiteX5" fmla="*/ 755904 w 2743200"/>
                <a:gd name="connsiteY5" fmla="*/ 85344 h 1950720"/>
                <a:gd name="connsiteX6" fmla="*/ 841248 w 2743200"/>
                <a:gd name="connsiteY6" fmla="*/ 341376 h 1950720"/>
                <a:gd name="connsiteX7" fmla="*/ 902208 w 2743200"/>
                <a:gd name="connsiteY7" fmla="*/ 426720 h 1950720"/>
                <a:gd name="connsiteX8" fmla="*/ 1097280 w 2743200"/>
                <a:gd name="connsiteY8" fmla="*/ 377952 h 1950720"/>
                <a:gd name="connsiteX9" fmla="*/ 1328928 w 2743200"/>
                <a:gd name="connsiteY9" fmla="*/ 426720 h 1950720"/>
                <a:gd name="connsiteX10" fmla="*/ 1377696 w 2743200"/>
                <a:gd name="connsiteY10" fmla="*/ 475488 h 1950720"/>
                <a:gd name="connsiteX11" fmla="*/ 1524000 w 2743200"/>
                <a:gd name="connsiteY11" fmla="*/ 548640 h 1950720"/>
                <a:gd name="connsiteX12" fmla="*/ 1572768 w 2743200"/>
                <a:gd name="connsiteY12" fmla="*/ 573024 h 1950720"/>
                <a:gd name="connsiteX13" fmla="*/ 2121408 w 2743200"/>
                <a:gd name="connsiteY13" fmla="*/ 585216 h 1950720"/>
                <a:gd name="connsiteX14" fmla="*/ 2182368 w 2743200"/>
                <a:gd name="connsiteY14" fmla="*/ 609600 h 1950720"/>
                <a:gd name="connsiteX15" fmla="*/ 2255520 w 2743200"/>
                <a:gd name="connsiteY15" fmla="*/ 633984 h 1950720"/>
                <a:gd name="connsiteX16" fmla="*/ 2316480 w 2743200"/>
                <a:gd name="connsiteY16" fmla="*/ 670560 h 1950720"/>
                <a:gd name="connsiteX17" fmla="*/ 2353056 w 2743200"/>
                <a:gd name="connsiteY17" fmla="*/ 694944 h 1950720"/>
                <a:gd name="connsiteX18" fmla="*/ 2657856 w 2743200"/>
                <a:gd name="connsiteY18" fmla="*/ 1060704 h 1950720"/>
                <a:gd name="connsiteX19" fmla="*/ 2743200 w 2743200"/>
                <a:gd name="connsiteY19" fmla="*/ 1207008 h 1950720"/>
                <a:gd name="connsiteX20" fmla="*/ 2706624 w 2743200"/>
                <a:gd name="connsiteY20" fmla="*/ 1365504 h 1950720"/>
                <a:gd name="connsiteX21" fmla="*/ 2633472 w 2743200"/>
                <a:gd name="connsiteY21" fmla="*/ 1414272 h 1950720"/>
                <a:gd name="connsiteX22" fmla="*/ 2523744 w 2743200"/>
                <a:gd name="connsiteY22" fmla="*/ 1511808 h 1950720"/>
                <a:gd name="connsiteX23" fmla="*/ 2401824 w 2743200"/>
                <a:gd name="connsiteY23" fmla="*/ 1572768 h 1950720"/>
                <a:gd name="connsiteX24" fmla="*/ 2267712 w 2743200"/>
                <a:gd name="connsiteY24" fmla="*/ 1621536 h 1950720"/>
                <a:gd name="connsiteX25" fmla="*/ 2218944 w 2743200"/>
                <a:gd name="connsiteY25" fmla="*/ 1658112 h 1950720"/>
                <a:gd name="connsiteX26" fmla="*/ 2145792 w 2743200"/>
                <a:gd name="connsiteY26" fmla="*/ 1682496 h 1950720"/>
                <a:gd name="connsiteX27" fmla="*/ 2084832 w 2743200"/>
                <a:gd name="connsiteY27" fmla="*/ 1719072 h 1950720"/>
                <a:gd name="connsiteX28" fmla="*/ 1877568 w 2743200"/>
                <a:gd name="connsiteY28" fmla="*/ 1755648 h 1950720"/>
                <a:gd name="connsiteX29" fmla="*/ 1584960 w 2743200"/>
                <a:gd name="connsiteY29" fmla="*/ 1731264 h 1950720"/>
                <a:gd name="connsiteX30" fmla="*/ 1389888 w 2743200"/>
                <a:gd name="connsiteY30" fmla="*/ 1670304 h 1950720"/>
                <a:gd name="connsiteX31" fmla="*/ 1304544 w 2743200"/>
                <a:gd name="connsiteY31" fmla="*/ 1609344 h 1950720"/>
                <a:gd name="connsiteX32" fmla="*/ 1280160 w 2743200"/>
                <a:gd name="connsiteY32" fmla="*/ 1572768 h 1950720"/>
                <a:gd name="connsiteX33" fmla="*/ 1207008 w 2743200"/>
                <a:gd name="connsiteY33" fmla="*/ 1560576 h 1950720"/>
                <a:gd name="connsiteX34" fmla="*/ 999744 w 2743200"/>
                <a:gd name="connsiteY34" fmla="*/ 1475232 h 1950720"/>
                <a:gd name="connsiteX35" fmla="*/ 975360 w 2743200"/>
                <a:gd name="connsiteY35" fmla="*/ 1438656 h 1950720"/>
                <a:gd name="connsiteX36" fmla="*/ 950976 w 2743200"/>
                <a:gd name="connsiteY36" fmla="*/ 1572768 h 1950720"/>
                <a:gd name="connsiteX37" fmla="*/ 926592 w 2743200"/>
                <a:gd name="connsiteY37" fmla="*/ 1780032 h 1950720"/>
                <a:gd name="connsiteX38" fmla="*/ 597408 w 2743200"/>
                <a:gd name="connsiteY38" fmla="*/ 1938528 h 1950720"/>
                <a:gd name="connsiteX39" fmla="*/ 451104 w 2743200"/>
                <a:gd name="connsiteY39" fmla="*/ 1950720 h 1950720"/>
                <a:gd name="connsiteX40" fmla="*/ 97536 w 2743200"/>
                <a:gd name="connsiteY40" fmla="*/ 1840992 h 1950720"/>
                <a:gd name="connsiteX41" fmla="*/ 0 w 2743200"/>
                <a:gd name="connsiteY41" fmla="*/ 1658112 h 1950720"/>
                <a:gd name="connsiteX42" fmla="*/ 60960 w 2743200"/>
                <a:gd name="connsiteY42" fmla="*/ 1524000 h 1950720"/>
                <a:gd name="connsiteX43" fmla="*/ 170688 w 2743200"/>
                <a:gd name="connsiteY43" fmla="*/ 1475232 h 1950720"/>
                <a:gd name="connsiteX44" fmla="*/ 231648 w 2743200"/>
                <a:gd name="connsiteY44" fmla="*/ 1438656 h 1950720"/>
                <a:gd name="connsiteX45" fmla="*/ 292608 w 2743200"/>
                <a:gd name="connsiteY45" fmla="*/ 1328928 h 1950720"/>
                <a:gd name="connsiteX46" fmla="*/ 329184 w 2743200"/>
                <a:gd name="connsiteY46" fmla="*/ 999744 h 1950720"/>
                <a:gd name="connsiteX47" fmla="*/ 390144 w 2743200"/>
                <a:gd name="connsiteY47" fmla="*/ 914400 h 1950720"/>
                <a:gd name="connsiteX48" fmla="*/ 475488 w 2743200"/>
                <a:gd name="connsiteY48" fmla="*/ 829056 h 1950720"/>
                <a:gd name="connsiteX49" fmla="*/ 487680 w 2743200"/>
                <a:gd name="connsiteY49" fmla="*/ 780288 h 1950720"/>
                <a:gd name="connsiteX50" fmla="*/ 451104 w 2743200"/>
                <a:gd name="connsiteY50" fmla="*/ 658368 h 1950720"/>
                <a:gd name="connsiteX51" fmla="*/ 377952 w 2743200"/>
                <a:gd name="connsiteY51" fmla="*/ 597408 h 1950720"/>
                <a:gd name="connsiteX52" fmla="*/ 341376 w 2743200"/>
                <a:gd name="connsiteY52" fmla="*/ 585216 h 1950720"/>
                <a:gd name="connsiteX53" fmla="*/ 243840 w 2743200"/>
                <a:gd name="connsiteY53" fmla="*/ 560832 h 1950720"/>
                <a:gd name="connsiteX54" fmla="*/ 207264 w 2743200"/>
                <a:gd name="connsiteY54" fmla="*/ 524256 h 1950720"/>
                <a:gd name="connsiteX55" fmla="*/ 158496 w 2743200"/>
                <a:gd name="connsiteY55" fmla="*/ 402336 h 1950720"/>
                <a:gd name="connsiteX56" fmla="*/ 170688 w 2743200"/>
                <a:gd name="connsiteY56" fmla="*/ 158496 h 1950720"/>
                <a:gd name="connsiteX57" fmla="*/ 231648 w 2743200"/>
                <a:gd name="connsiteY57" fmla="*/ 109728 h 1950720"/>
                <a:gd name="connsiteX58" fmla="*/ 170688 w 2743200"/>
                <a:gd name="connsiteY58" fmla="*/ 48768 h 1950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2743200" h="1950720">
                  <a:moveTo>
                    <a:pt x="170688" y="48768"/>
                  </a:moveTo>
                  <a:lnTo>
                    <a:pt x="170688" y="48768"/>
                  </a:lnTo>
                  <a:cubicBezTo>
                    <a:pt x="219456" y="40640"/>
                    <a:pt x="267967" y="30779"/>
                    <a:pt x="316992" y="24384"/>
                  </a:cubicBezTo>
                  <a:cubicBezTo>
                    <a:pt x="517643" y="-1788"/>
                    <a:pt x="388947" y="27731"/>
                    <a:pt x="499872" y="0"/>
                  </a:cubicBezTo>
                  <a:cubicBezTo>
                    <a:pt x="560638" y="12153"/>
                    <a:pt x="636031" y="21989"/>
                    <a:pt x="694944" y="48768"/>
                  </a:cubicBezTo>
                  <a:cubicBezTo>
                    <a:pt x="716517" y="58574"/>
                    <a:pt x="735584" y="73152"/>
                    <a:pt x="755904" y="85344"/>
                  </a:cubicBezTo>
                  <a:cubicBezTo>
                    <a:pt x="807192" y="341786"/>
                    <a:pt x="726036" y="302972"/>
                    <a:pt x="841248" y="341376"/>
                  </a:cubicBezTo>
                  <a:cubicBezTo>
                    <a:pt x="846829" y="355329"/>
                    <a:pt x="863655" y="430778"/>
                    <a:pt x="902208" y="426720"/>
                  </a:cubicBezTo>
                  <a:cubicBezTo>
                    <a:pt x="968865" y="419703"/>
                    <a:pt x="1097280" y="377952"/>
                    <a:pt x="1097280" y="377952"/>
                  </a:cubicBezTo>
                  <a:cubicBezTo>
                    <a:pt x="1174496" y="394208"/>
                    <a:pt x="1254399" y="400797"/>
                    <a:pt x="1328928" y="426720"/>
                  </a:cubicBezTo>
                  <a:cubicBezTo>
                    <a:pt x="1350641" y="434273"/>
                    <a:pt x="1358201" y="463304"/>
                    <a:pt x="1377696" y="475488"/>
                  </a:cubicBezTo>
                  <a:cubicBezTo>
                    <a:pt x="1423932" y="504386"/>
                    <a:pt x="1475232" y="524256"/>
                    <a:pt x="1524000" y="548640"/>
                  </a:cubicBezTo>
                  <a:cubicBezTo>
                    <a:pt x="1540256" y="556768"/>
                    <a:pt x="1554598" y="572620"/>
                    <a:pt x="1572768" y="573024"/>
                  </a:cubicBezTo>
                  <a:lnTo>
                    <a:pt x="2121408" y="585216"/>
                  </a:lnTo>
                  <a:cubicBezTo>
                    <a:pt x="2141728" y="593344"/>
                    <a:pt x="2161800" y="602121"/>
                    <a:pt x="2182368" y="609600"/>
                  </a:cubicBezTo>
                  <a:cubicBezTo>
                    <a:pt x="2206524" y="618384"/>
                    <a:pt x="2232121" y="623348"/>
                    <a:pt x="2255520" y="633984"/>
                  </a:cubicBezTo>
                  <a:cubicBezTo>
                    <a:pt x="2277093" y="643790"/>
                    <a:pt x="2296385" y="658001"/>
                    <a:pt x="2316480" y="670560"/>
                  </a:cubicBezTo>
                  <a:cubicBezTo>
                    <a:pt x="2328906" y="678326"/>
                    <a:pt x="2342979" y="684307"/>
                    <a:pt x="2353056" y="694944"/>
                  </a:cubicBezTo>
                  <a:cubicBezTo>
                    <a:pt x="2436312" y="782825"/>
                    <a:pt x="2583733" y="951700"/>
                    <a:pt x="2657856" y="1060704"/>
                  </a:cubicBezTo>
                  <a:cubicBezTo>
                    <a:pt x="2689603" y="1107391"/>
                    <a:pt x="2714752" y="1158240"/>
                    <a:pt x="2743200" y="1207008"/>
                  </a:cubicBezTo>
                  <a:cubicBezTo>
                    <a:pt x="2731008" y="1259840"/>
                    <a:pt x="2731993" y="1317585"/>
                    <a:pt x="2706624" y="1365504"/>
                  </a:cubicBezTo>
                  <a:cubicBezTo>
                    <a:pt x="2692912" y="1391404"/>
                    <a:pt x="2656356" y="1395965"/>
                    <a:pt x="2633472" y="1414272"/>
                  </a:cubicBezTo>
                  <a:cubicBezTo>
                    <a:pt x="2595259" y="1444843"/>
                    <a:pt x="2564132" y="1484174"/>
                    <a:pt x="2523744" y="1511808"/>
                  </a:cubicBezTo>
                  <a:cubicBezTo>
                    <a:pt x="2486245" y="1537465"/>
                    <a:pt x="2443451" y="1554556"/>
                    <a:pt x="2401824" y="1572768"/>
                  </a:cubicBezTo>
                  <a:cubicBezTo>
                    <a:pt x="2356310" y="1592680"/>
                    <a:pt x="2311325" y="1597306"/>
                    <a:pt x="2267712" y="1621536"/>
                  </a:cubicBezTo>
                  <a:cubicBezTo>
                    <a:pt x="2249949" y="1631404"/>
                    <a:pt x="2237119" y="1649025"/>
                    <a:pt x="2218944" y="1658112"/>
                  </a:cubicBezTo>
                  <a:cubicBezTo>
                    <a:pt x="2195955" y="1669607"/>
                    <a:pt x="2169191" y="1671860"/>
                    <a:pt x="2145792" y="1682496"/>
                  </a:cubicBezTo>
                  <a:cubicBezTo>
                    <a:pt x="2124219" y="1692302"/>
                    <a:pt x="2106706" y="1709958"/>
                    <a:pt x="2084832" y="1719072"/>
                  </a:cubicBezTo>
                  <a:cubicBezTo>
                    <a:pt x="2011749" y="1749523"/>
                    <a:pt x="1957789" y="1747626"/>
                    <a:pt x="1877568" y="1755648"/>
                  </a:cubicBezTo>
                  <a:cubicBezTo>
                    <a:pt x="1780032" y="1747520"/>
                    <a:pt x="1681793" y="1745504"/>
                    <a:pt x="1584960" y="1731264"/>
                  </a:cubicBezTo>
                  <a:cubicBezTo>
                    <a:pt x="1558737" y="1727408"/>
                    <a:pt x="1430407" y="1683810"/>
                    <a:pt x="1389888" y="1670304"/>
                  </a:cubicBezTo>
                  <a:cubicBezTo>
                    <a:pt x="1361440" y="1649984"/>
                    <a:pt x="1330673" y="1632570"/>
                    <a:pt x="1304544" y="1609344"/>
                  </a:cubicBezTo>
                  <a:cubicBezTo>
                    <a:pt x="1293592" y="1599609"/>
                    <a:pt x="1293266" y="1579321"/>
                    <a:pt x="1280160" y="1572768"/>
                  </a:cubicBezTo>
                  <a:cubicBezTo>
                    <a:pt x="1258049" y="1561713"/>
                    <a:pt x="1231392" y="1564640"/>
                    <a:pt x="1207008" y="1560576"/>
                  </a:cubicBezTo>
                  <a:cubicBezTo>
                    <a:pt x="1162105" y="1543738"/>
                    <a:pt x="1037329" y="1499150"/>
                    <a:pt x="999744" y="1475232"/>
                  </a:cubicBezTo>
                  <a:cubicBezTo>
                    <a:pt x="987382" y="1467365"/>
                    <a:pt x="983488" y="1450848"/>
                    <a:pt x="975360" y="1438656"/>
                  </a:cubicBezTo>
                  <a:cubicBezTo>
                    <a:pt x="967232" y="1483360"/>
                    <a:pt x="953245" y="1527388"/>
                    <a:pt x="950976" y="1572768"/>
                  </a:cubicBezTo>
                  <a:cubicBezTo>
                    <a:pt x="947143" y="1649432"/>
                    <a:pt x="994828" y="1711796"/>
                    <a:pt x="926592" y="1780032"/>
                  </a:cubicBezTo>
                  <a:cubicBezTo>
                    <a:pt x="768079" y="1938545"/>
                    <a:pt x="763814" y="1923400"/>
                    <a:pt x="597408" y="1938528"/>
                  </a:cubicBezTo>
                  <a:lnTo>
                    <a:pt x="451104" y="1950720"/>
                  </a:lnTo>
                  <a:cubicBezTo>
                    <a:pt x="422079" y="1943809"/>
                    <a:pt x="164832" y="1903111"/>
                    <a:pt x="97536" y="1840992"/>
                  </a:cubicBezTo>
                  <a:cubicBezTo>
                    <a:pt x="57307" y="1803857"/>
                    <a:pt x="21701" y="1708748"/>
                    <a:pt x="0" y="1658112"/>
                  </a:cubicBezTo>
                  <a:cubicBezTo>
                    <a:pt x="20320" y="1613408"/>
                    <a:pt x="27454" y="1559899"/>
                    <a:pt x="60960" y="1524000"/>
                  </a:cubicBezTo>
                  <a:cubicBezTo>
                    <a:pt x="88270" y="1494739"/>
                    <a:pt x="134888" y="1493132"/>
                    <a:pt x="170688" y="1475232"/>
                  </a:cubicBezTo>
                  <a:cubicBezTo>
                    <a:pt x="191883" y="1464634"/>
                    <a:pt x="211328" y="1450848"/>
                    <a:pt x="231648" y="1438656"/>
                  </a:cubicBezTo>
                  <a:cubicBezTo>
                    <a:pt x="251968" y="1402080"/>
                    <a:pt x="277916" y="1368105"/>
                    <a:pt x="292608" y="1328928"/>
                  </a:cubicBezTo>
                  <a:cubicBezTo>
                    <a:pt x="355678" y="1160741"/>
                    <a:pt x="190155" y="1277802"/>
                    <a:pt x="329184" y="999744"/>
                  </a:cubicBezTo>
                  <a:cubicBezTo>
                    <a:pt x="369962" y="918187"/>
                    <a:pt x="332479" y="980303"/>
                    <a:pt x="390144" y="914400"/>
                  </a:cubicBezTo>
                  <a:cubicBezTo>
                    <a:pt x="461098" y="833310"/>
                    <a:pt x="409922" y="872767"/>
                    <a:pt x="475488" y="829056"/>
                  </a:cubicBezTo>
                  <a:cubicBezTo>
                    <a:pt x="479552" y="812800"/>
                    <a:pt x="487680" y="797044"/>
                    <a:pt x="487680" y="780288"/>
                  </a:cubicBezTo>
                  <a:cubicBezTo>
                    <a:pt x="487680" y="739382"/>
                    <a:pt x="475383" y="692358"/>
                    <a:pt x="451104" y="658368"/>
                  </a:cubicBezTo>
                  <a:cubicBezTo>
                    <a:pt x="436124" y="637396"/>
                    <a:pt x="401716" y="609290"/>
                    <a:pt x="377952" y="597408"/>
                  </a:cubicBezTo>
                  <a:cubicBezTo>
                    <a:pt x="366457" y="591661"/>
                    <a:pt x="353775" y="588597"/>
                    <a:pt x="341376" y="585216"/>
                  </a:cubicBezTo>
                  <a:cubicBezTo>
                    <a:pt x="309044" y="576398"/>
                    <a:pt x="243840" y="560832"/>
                    <a:pt x="243840" y="560832"/>
                  </a:cubicBezTo>
                  <a:cubicBezTo>
                    <a:pt x="231648" y="548640"/>
                    <a:pt x="215438" y="539437"/>
                    <a:pt x="207264" y="524256"/>
                  </a:cubicBezTo>
                  <a:cubicBezTo>
                    <a:pt x="186512" y="485717"/>
                    <a:pt x="158496" y="402336"/>
                    <a:pt x="158496" y="402336"/>
                  </a:cubicBezTo>
                  <a:cubicBezTo>
                    <a:pt x="162560" y="321056"/>
                    <a:pt x="150950" y="237448"/>
                    <a:pt x="170688" y="158496"/>
                  </a:cubicBezTo>
                  <a:cubicBezTo>
                    <a:pt x="176999" y="133251"/>
                    <a:pt x="218737" y="132322"/>
                    <a:pt x="231648" y="109728"/>
                  </a:cubicBezTo>
                  <a:cubicBezTo>
                    <a:pt x="235666" y="102697"/>
                    <a:pt x="180848" y="58928"/>
                    <a:pt x="170688" y="48768"/>
                  </a:cubicBezTo>
                  <a:close/>
                </a:path>
              </a:pathLst>
            </a:custGeom>
            <a:noFill/>
            <a:ln w="38100">
              <a:solidFill>
                <a:srgbClr val="31FB6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CaixaDeTexto 24">
              <a:extLst>
                <a:ext uri="{FF2B5EF4-FFF2-40B4-BE49-F238E27FC236}">
                  <a16:creationId xmlns:a16="http://schemas.microsoft.com/office/drawing/2014/main" id="{3B9F7C39-9D71-42FA-BE0C-6A7DED79C05F}"/>
                </a:ext>
              </a:extLst>
            </p:cNvPr>
            <p:cNvSpPr txBox="1"/>
            <p:nvPr/>
          </p:nvSpPr>
          <p:spPr>
            <a:xfrm>
              <a:off x="3834962" y="3825156"/>
              <a:ext cx="1331134" cy="523220"/>
            </a:xfrm>
            <a:prstGeom prst="rect">
              <a:avLst/>
            </a:prstGeom>
            <a:noFill/>
          </p:spPr>
          <p:txBody>
            <a:bodyPr wrap="none" rtlCol="0">
              <a:spAutoFit/>
            </a:bodyPr>
            <a:lstStyle/>
            <a:p>
              <a:r>
                <a:rPr lang="en-US" sz="2800" b="1" dirty="0">
                  <a:solidFill>
                    <a:schemeClr val="accent6">
                      <a:lumMod val="50000"/>
                    </a:schemeClr>
                  </a:solidFill>
                </a:rPr>
                <a:t>Dataset</a:t>
              </a:r>
            </a:p>
          </p:txBody>
        </p:sp>
      </p:grpSp>
      <p:sp>
        <p:nvSpPr>
          <p:cNvPr id="27" name="Seta: para a Direita 26">
            <a:extLst>
              <a:ext uri="{FF2B5EF4-FFF2-40B4-BE49-F238E27FC236}">
                <a16:creationId xmlns:a16="http://schemas.microsoft.com/office/drawing/2014/main" id="{2D0F4964-EDBE-4F41-8C86-F9DDC1152951}"/>
              </a:ext>
            </a:extLst>
          </p:cNvPr>
          <p:cNvSpPr/>
          <p:nvPr/>
        </p:nvSpPr>
        <p:spPr>
          <a:xfrm>
            <a:off x="5211838" y="4146847"/>
            <a:ext cx="1655228" cy="724812"/>
          </a:xfrm>
          <a:prstGeom prst="rightArrow">
            <a:avLst/>
          </a:prstGeom>
          <a:solidFill>
            <a:srgbClr val="31FB61"/>
          </a:solidFill>
          <a:ln>
            <a:solidFill>
              <a:srgbClr val="31FB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CaixaDeTexto 27">
            <a:extLst>
              <a:ext uri="{FF2B5EF4-FFF2-40B4-BE49-F238E27FC236}">
                <a16:creationId xmlns:a16="http://schemas.microsoft.com/office/drawing/2014/main" id="{F2032433-1BED-4ABB-A1B7-03A5CE1FCAE9}"/>
              </a:ext>
            </a:extLst>
          </p:cNvPr>
          <p:cNvSpPr txBox="1"/>
          <p:nvPr/>
        </p:nvSpPr>
        <p:spPr>
          <a:xfrm>
            <a:off x="5319014" y="4897037"/>
            <a:ext cx="4161255" cy="830997"/>
          </a:xfrm>
          <a:prstGeom prst="rect">
            <a:avLst/>
          </a:prstGeom>
          <a:solidFill>
            <a:schemeClr val="accent4">
              <a:lumMod val="20000"/>
              <a:lumOff val="80000"/>
            </a:schemeClr>
          </a:solidFill>
          <a:ln>
            <a:solidFill>
              <a:schemeClr val="tx1"/>
            </a:solidFill>
          </a:ln>
        </p:spPr>
        <p:txBody>
          <a:bodyPr wrap="square" rtlCol="0">
            <a:spAutoFit/>
          </a:bodyPr>
          <a:lstStyle/>
          <a:p>
            <a:pPr algn="just"/>
            <a:r>
              <a:rPr lang="en-US" sz="2400" dirty="0"/>
              <a:t>Your dataset has more samples of normal e-mails than spam!!!!</a:t>
            </a:r>
          </a:p>
        </p:txBody>
      </p:sp>
    </p:spTree>
    <p:extLst>
      <p:ext uri="{BB962C8B-B14F-4D97-AF65-F5344CB8AC3E}">
        <p14:creationId xmlns:p14="http://schemas.microsoft.com/office/powerpoint/2010/main" val="617290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Effect transition="in" filter="circle(in)">
                                      <p:cBhvr>
                                        <p:cTn id="7" dur="2000"/>
                                        <p:tgtEl>
                                          <p:spTgt spid="3074"/>
                                        </p:tgtEl>
                                      </p:cBhvr>
                                    </p:animEffect>
                                  </p:childTnLst>
                                </p:cTn>
                              </p:par>
                              <p:par>
                                <p:cTn id="8" presetID="6" presetClass="entr" presetSubtype="16"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circle(in)">
                                      <p:cBhvr>
                                        <p:cTn id="10" dur="2000"/>
                                        <p:tgtEl>
                                          <p:spTgt spid="4"/>
                                        </p:tgtEl>
                                      </p:cBhvr>
                                    </p:animEffect>
                                  </p:childTnLst>
                                </p:cTn>
                              </p:par>
                              <p:par>
                                <p:cTn id="11" presetID="6" presetClass="entr" presetSubtype="16" fill="hold" nodeType="withEffect">
                                  <p:stCondLst>
                                    <p:cond delay="0"/>
                                  </p:stCondLst>
                                  <p:childTnLst>
                                    <p:set>
                                      <p:cBhvr>
                                        <p:cTn id="12" dur="1" fill="hold">
                                          <p:stCondLst>
                                            <p:cond delay="0"/>
                                          </p:stCondLst>
                                        </p:cTn>
                                        <p:tgtEl>
                                          <p:spTgt spid="3076"/>
                                        </p:tgtEl>
                                        <p:attrNameLst>
                                          <p:attrName>style.visibility</p:attrName>
                                        </p:attrNameLst>
                                      </p:cBhvr>
                                      <p:to>
                                        <p:strVal val="visible"/>
                                      </p:to>
                                    </p:set>
                                    <p:animEffect transition="in" filter="circle(in)">
                                      <p:cBhvr>
                                        <p:cTn id="13" dur="2000"/>
                                        <p:tgtEl>
                                          <p:spTgt spid="3076"/>
                                        </p:tgtEl>
                                      </p:cBhvr>
                                    </p:animEffect>
                                  </p:childTnLst>
                                </p:cTn>
                              </p:par>
                              <p:par>
                                <p:cTn id="14" presetID="6" presetClass="entr" presetSubtype="16"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circle(in)">
                                      <p:cBhvr>
                                        <p:cTn id="16" dur="2000"/>
                                        <p:tgtEl>
                                          <p:spTgt spid="9"/>
                                        </p:tgtEl>
                                      </p:cBhvr>
                                    </p:animEffect>
                                  </p:childTnLst>
                                </p:cTn>
                              </p:par>
                              <p:par>
                                <p:cTn id="17" presetID="6" presetClass="entr" presetSubtype="16" fill="hold" nodeType="withEffect">
                                  <p:stCondLst>
                                    <p:cond delay="0"/>
                                  </p:stCondLst>
                                  <p:childTnLst>
                                    <p:set>
                                      <p:cBhvr>
                                        <p:cTn id="18" dur="1" fill="hold">
                                          <p:stCondLst>
                                            <p:cond delay="0"/>
                                          </p:stCondLst>
                                        </p:cTn>
                                        <p:tgtEl>
                                          <p:spTgt spid="3080"/>
                                        </p:tgtEl>
                                        <p:attrNameLst>
                                          <p:attrName>style.visibility</p:attrName>
                                        </p:attrNameLst>
                                      </p:cBhvr>
                                      <p:to>
                                        <p:strVal val="visible"/>
                                      </p:to>
                                    </p:set>
                                    <p:animEffect transition="in" filter="circle(in)">
                                      <p:cBhvr>
                                        <p:cTn id="19" dur="2000"/>
                                        <p:tgtEl>
                                          <p:spTgt spid="3080"/>
                                        </p:tgtEl>
                                      </p:cBhvr>
                                    </p:animEffect>
                                  </p:childTnLst>
                                </p:cTn>
                              </p:par>
                            </p:childTnLst>
                          </p:cTn>
                        </p:par>
                      </p:childTnLst>
                    </p:cTn>
                  </p:par>
                  <p:par>
                    <p:cTn id="20" fill="hold">
                      <p:stCondLst>
                        <p:cond delay="indefinite"/>
                      </p:stCondLst>
                      <p:childTnLst>
                        <p:par>
                          <p:cTn id="21" fill="hold">
                            <p:stCondLst>
                              <p:cond delay="0"/>
                            </p:stCondLst>
                            <p:childTnLst>
                              <p:par>
                                <p:cTn id="22" presetID="16" presetClass="entr" presetSubtype="21" fill="hold" nodeType="click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barn(inVertical)">
                                      <p:cBhvr>
                                        <p:cTn id="24" dur="500"/>
                                        <p:tgtEl>
                                          <p:spTgt spid="8"/>
                                        </p:tgtEl>
                                      </p:cBhvr>
                                    </p:animEffect>
                                  </p:childTnLst>
                                </p:cTn>
                              </p:par>
                              <p:par>
                                <p:cTn id="25" presetID="22" presetClass="entr" presetSubtype="4" fill="hold" nodeType="with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wipe(down)">
                                      <p:cBhvr>
                                        <p:cTn id="27" dur="500"/>
                                        <p:tgtEl>
                                          <p:spTgt spid="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6"/>
                                        </p:tgtEl>
                                        <p:attrNameLst>
                                          <p:attrName>style.visibility</p:attrName>
                                        </p:attrNameLst>
                                      </p:cBhvr>
                                      <p:to>
                                        <p:strVal val="visible"/>
                                      </p:to>
                                    </p:set>
                                    <p:animEffect transition="in" filter="fade">
                                      <p:cBhvr>
                                        <p:cTn id="32" dur="500"/>
                                        <p:tgtEl>
                                          <p:spTgt spid="26"/>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7"/>
                                        </p:tgtEl>
                                        <p:attrNameLst>
                                          <p:attrName>style.visibility</p:attrName>
                                        </p:attrNameLst>
                                      </p:cBhvr>
                                      <p:to>
                                        <p:strVal val="visible"/>
                                      </p:to>
                                    </p:set>
                                    <p:animEffect transition="in" filter="fade">
                                      <p:cBhvr>
                                        <p:cTn id="35" dur="500"/>
                                        <p:tgtEl>
                                          <p:spTgt spid="27"/>
                                        </p:tgtEl>
                                      </p:cBhvr>
                                    </p:animEffect>
                                  </p:childTnLst>
                                </p:cTn>
                              </p:par>
                            </p:childTnLst>
                          </p:cTn>
                        </p:par>
                      </p:childTnLst>
                    </p:cTn>
                  </p:par>
                  <p:par>
                    <p:cTn id="36" fill="hold">
                      <p:stCondLst>
                        <p:cond delay="indefinite"/>
                      </p:stCondLst>
                      <p:childTnLst>
                        <p:par>
                          <p:cTn id="37" fill="hold">
                            <p:stCondLst>
                              <p:cond delay="0"/>
                            </p:stCondLst>
                            <p:childTnLst>
                              <p:par>
                                <p:cTn id="38" presetID="6" presetClass="entr" presetSubtype="16" fill="hold" grpId="0" nodeType="clickEffect">
                                  <p:stCondLst>
                                    <p:cond delay="0"/>
                                  </p:stCondLst>
                                  <p:childTnLst>
                                    <p:set>
                                      <p:cBhvr>
                                        <p:cTn id="39" dur="1" fill="hold">
                                          <p:stCondLst>
                                            <p:cond delay="0"/>
                                          </p:stCondLst>
                                        </p:cTn>
                                        <p:tgtEl>
                                          <p:spTgt spid="28"/>
                                        </p:tgtEl>
                                        <p:attrNameLst>
                                          <p:attrName>style.visibility</p:attrName>
                                        </p:attrNameLst>
                                      </p:cBhvr>
                                      <p:to>
                                        <p:strVal val="visible"/>
                                      </p:to>
                                    </p:set>
                                    <p:animEffect transition="in" filter="circle(in)">
                                      <p:cBhvr>
                                        <p:cTn id="40" dur="20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P spid="27" grpId="0" animBg="1"/>
      <p:bldP spid="2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972DE899-FAB0-45D4-9A6C-55E42F94ED34}"/>
              </a:ext>
            </a:extLst>
          </p:cNvPr>
          <p:cNvSpPr>
            <a:spLocks noGrp="1"/>
          </p:cNvSpPr>
          <p:nvPr>
            <p:ph idx="1"/>
          </p:nvPr>
        </p:nvSpPr>
        <p:spPr>
          <a:xfrm>
            <a:off x="838200" y="1372357"/>
            <a:ext cx="10515600" cy="2346203"/>
          </a:xfrm>
        </p:spPr>
        <p:txBody>
          <a:bodyPr>
            <a:normAutofit/>
          </a:bodyPr>
          <a:lstStyle/>
          <a:p>
            <a:r>
              <a:rPr lang="en-US" dirty="0"/>
              <a:t>Suppose that a convenient dataset for enterprise X is emails from its corporate email server for the month of March. </a:t>
            </a:r>
          </a:p>
          <a:p>
            <a:r>
              <a:rPr lang="en-US" dirty="0"/>
              <a:t>Using this dataset eventually produces a classifier that performs very well for enterprise X, but there is no guarantee that it will continue to perform well as time progresses or if brought to another company.</a:t>
            </a:r>
          </a:p>
        </p:txBody>
      </p:sp>
      <p:sp>
        <p:nvSpPr>
          <p:cNvPr id="5" name="CaixaDeTexto 4">
            <a:extLst>
              <a:ext uri="{FF2B5EF4-FFF2-40B4-BE49-F238E27FC236}">
                <a16:creationId xmlns:a16="http://schemas.microsoft.com/office/drawing/2014/main" id="{A3B945D3-98AB-40A7-8864-75D94FAFC0A3}"/>
              </a:ext>
            </a:extLst>
          </p:cNvPr>
          <p:cNvSpPr txBox="1"/>
          <p:nvPr/>
        </p:nvSpPr>
        <p:spPr>
          <a:xfrm>
            <a:off x="1938528" y="3725413"/>
            <a:ext cx="7912608" cy="1815882"/>
          </a:xfrm>
          <a:prstGeom prst="rect">
            <a:avLst/>
          </a:prstGeom>
          <a:solidFill>
            <a:schemeClr val="accent4">
              <a:lumMod val="20000"/>
              <a:lumOff val="80000"/>
            </a:schemeClr>
          </a:solidFill>
          <a:ln>
            <a:solidFill>
              <a:schemeClr val="tx1"/>
            </a:solidFill>
          </a:ln>
        </p:spPr>
        <p:txBody>
          <a:bodyPr wrap="square">
            <a:spAutoFit/>
          </a:bodyPr>
          <a:lstStyle/>
          <a:p>
            <a:pPr algn="just"/>
            <a:r>
              <a:rPr lang="en-US" sz="2800" dirty="0"/>
              <a:t>This classifier is a victim of </a:t>
            </a:r>
            <a:r>
              <a:rPr lang="en-US" sz="2800" b="1" dirty="0"/>
              <a:t>selection bias</a:t>
            </a:r>
            <a:r>
              <a:rPr lang="en-US" sz="2800" dirty="0"/>
              <a:t> and </a:t>
            </a:r>
            <a:r>
              <a:rPr lang="en-US" sz="2800" b="1" dirty="0"/>
              <a:t>exclusion bias</a:t>
            </a:r>
            <a:r>
              <a:rPr lang="en-US" sz="2800" dirty="0"/>
              <a:t> because of the temporal and contextual effects that contributed to the selection of the dataset used to train the classifier.</a:t>
            </a:r>
          </a:p>
        </p:txBody>
      </p:sp>
      <p:sp>
        <p:nvSpPr>
          <p:cNvPr id="9" name="Título 1">
            <a:extLst>
              <a:ext uri="{FF2B5EF4-FFF2-40B4-BE49-F238E27FC236}">
                <a16:creationId xmlns:a16="http://schemas.microsoft.com/office/drawing/2014/main" id="{BC4DC636-652B-4E5A-8588-304022CCCFEB}"/>
              </a:ext>
            </a:extLst>
          </p:cNvPr>
          <p:cNvSpPr>
            <a:spLocks noGrp="1"/>
          </p:cNvSpPr>
          <p:nvPr>
            <p:ph type="title"/>
          </p:nvPr>
        </p:nvSpPr>
        <p:spPr>
          <a:xfrm>
            <a:off x="557784" y="170472"/>
            <a:ext cx="10515600" cy="1325563"/>
          </a:xfrm>
        </p:spPr>
        <p:txBody>
          <a:bodyPr>
            <a:normAutofit/>
          </a:bodyPr>
          <a:lstStyle/>
          <a:p>
            <a:r>
              <a:rPr lang="en-US" sz="5400" dirty="0"/>
              <a:t>Problem - Bias in Datasets</a:t>
            </a:r>
          </a:p>
        </p:txBody>
      </p:sp>
    </p:spTree>
    <p:extLst>
      <p:ext uri="{BB962C8B-B14F-4D97-AF65-F5344CB8AC3E}">
        <p14:creationId xmlns:p14="http://schemas.microsoft.com/office/powerpoint/2010/main" val="2110693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972DE899-FAB0-45D4-9A6C-55E42F94ED34}"/>
              </a:ext>
            </a:extLst>
          </p:cNvPr>
          <p:cNvSpPr>
            <a:spLocks noGrp="1"/>
          </p:cNvSpPr>
          <p:nvPr>
            <p:ph idx="1"/>
          </p:nvPr>
        </p:nvSpPr>
        <p:spPr>
          <a:xfrm>
            <a:off x="774192" y="1378074"/>
            <a:ext cx="10082784" cy="4101851"/>
          </a:xfrm>
        </p:spPr>
        <p:txBody>
          <a:bodyPr>
            <a:noAutofit/>
          </a:bodyPr>
          <a:lstStyle/>
          <a:p>
            <a:pPr algn="just">
              <a:lnSpc>
                <a:spcPct val="100000"/>
              </a:lnSpc>
            </a:pPr>
            <a:r>
              <a:rPr lang="en-US" sz="3200" dirty="0"/>
              <a:t>To check if your machine learning model is biased or not, you will need to ask many questions and test different scenarios within your data. </a:t>
            </a:r>
          </a:p>
          <a:p>
            <a:pPr lvl="1" algn="just">
              <a:lnSpc>
                <a:spcPct val="100000"/>
              </a:lnSpc>
            </a:pPr>
            <a:r>
              <a:rPr lang="en-US" sz="3200" dirty="0"/>
              <a:t>For example, you will need to test if your model performance changes if one data point changed, or maybe a different sample of data is used to train or test the model. How do these changes affect the end results of your model?</a:t>
            </a:r>
          </a:p>
        </p:txBody>
      </p:sp>
      <p:sp>
        <p:nvSpPr>
          <p:cNvPr id="9" name="Título 1">
            <a:extLst>
              <a:ext uri="{FF2B5EF4-FFF2-40B4-BE49-F238E27FC236}">
                <a16:creationId xmlns:a16="http://schemas.microsoft.com/office/drawing/2014/main" id="{BC4DC636-652B-4E5A-8588-304022CCCFEB}"/>
              </a:ext>
            </a:extLst>
          </p:cNvPr>
          <p:cNvSpPr>
            <a:spLocks noGrp="1"/>
          </p:cNvSpPr>
          <p:nvPr>
            <p:ph type="title"/>
          </p:nvPr>
        </p:nvSpPr>
        <p:spPr>
          <a:xfrm>
            <a:off x="557784" y="170472"/>
            <a:ext cx="10515600" cy="1325563"/>
          </a:xfrm>
        </p:spPr>
        <p:txBody>
          <a:bodyPr>
            <a:normAutofit/>
          </a:bodyPr>
          <a:lstStyle/>
          <a:p>
            <a:r>
              <a:rPr lang="en-US" sz="5400" dirty="0"/>
              <a:t>Solutions – What If</a:t>
            </a:r>
          </a:p>
        </p:txBody>
      </p:sp>
    </p:spTree>
    <p:extLst>
      <p:ext uri="{BB962C8B-B14F-4D97-AF65-F5344CB8AC3E}">
        <p14:creationId xmlns:p14="http://schemas.microsoft.com/office/powerpoint/2010/main" val="31602073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972DE899-FAB0-45D4-9A6C-55E42F94ED34}"/>
              </a:ext>
            </a:extLst>
          </p:cNvPr>
          <p:cNvSpPr>
            <a:spLocks noGrp="1"/>
          </p:cNvSpPr>
          <p:nvPr>
            <p:ph idx="1"/>
          </p:nvPr>
        </p:nvSpPr>
        <p:spPr>
          <a:xfrm>
            <a:off x="865632" y="1520419"/>
            <a:ext cx="10207752" cy="3579876"/>
          </a:xfrm>
        </p:spPr>
        <p:txBody>
          <a:bodyPr>
            <a:noAutofit/>
          </a:bodyPr>
          <a:lstStyle/>
          <a:p>
            <a:pPr marL="0" indent="0" algn="just">
              <a:buNone/>
            </a:pPr>
            <a:r>
              <a:rPr lang="en-US" sz="4000" b="1" dirty="0"/>
              <a:t>What-If: </a:t>
            </a:r>
            <a:r>
              <a:rPr lang="en-US" sz="4000" dirty="0"/>
              <a:t>an open-source interactive tool that makes it easier for programing and no-programing users to test, explore and debug machine learning models. </a:t>
            </a:r>
          </a:p>
        </p:txBody>
      </p:sp>
      <p:sp>
        <p:nvSpPr>
          <p:cNvPr id="9" name="Título 1">
            <a:extLst>
              <a:ext uri="{FF2B5EF4-FFF2-40B4-BE49-F238E27FC236}">
                <a16:creationId xmlns:a16="http://schemas.microsoft.com/office/drawing/2014/main" id="{BC4DC636-652B-4E5A-8588-304022CCCFEB}"/>
              </a:ext>
            </a:extLst>
          </p:cNvPr>
          <p:cNvSpPr>
            <a:spLocks noGrp="1"/>
          </p:cNvSpPr>
          <p:nvPr>
            <p:ph type="title"/>
          </p:nvPr>
        </p:nvSpPr>
        <p:spPr>
          <a:xfrm>
            <a:off x="557784" y="170472"/>
            <a:ext cx="10515600" cy="1325563"/>
          </a:xfrm>
        </p:spPr>
        <p:txBody>
          <a:bodyPr>
            <a:normAutofit/>
          </a:bodyPr>
          <a:lstStyle/>
          <a:p>
            <a:r>
              <a:rPr lang="en-US" sz="5400" dirty="0"/>
              <a:t>Solutions – What If</a:t>
            </a:r>
          </a:p>
        </p:txBody>
      </p:sp>
    </p:spTree>
    <p:extLst>
      <p:ext uri="{BB962C8B-B14F-4D97-AF65-F5344CB8AC3E}">
        <p14:creationId xmlns:p14="http://schemas.microsoft.com/office/powerpoint/2010/main" val="136626429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5536</TotalTime>
  <Words>2872</Words>
  <Application>Microsoft Office PowerPoint</Application>
  <PresentationFormat>Widescreen</PresentationFormat>
  <Paragraphs>154</Paragraphs>
  <Slides>56</Slides>
  <Notes>0</Notes>
  <HiddenSlides>0</HiddenSlides>
  <MMClips>0</MMClips>
  <ScaleCrop>false</ScaleCrop>
  <HeadingPairs>
    <vt:vector size="6" baseType="variant">
      <vt:variant>
        <vt:lpstr>Fontes usadas</vt:lpstr>
      </vt:variant>
      <vt:variant>
        <vt:i4>7</vt:i4>
      </vt:variant>
      <vt:variant>
        <vt:lpstr>Tema</vt:lpstr>
      </vt:variant>
      <vt:variant>
        <vt:i4>1</vt:i4>
      </vt:variant>
      <vt:variant>
        <vt:lpstr>Títulos de slides</vt:lpstr>
      </vt:variant>
      <vt:variant>
        <vt:i4>56</vt:i4>
      </vt:variant>
    </vt:vector>
  </HeadingPairs>
  <TitlesOfParts>
    <vt:vector size="64" baseType="lpstr">
      <vt:lpstr>Abadi</vt:lpstr>
      <vt:lpstr>Aharoni</vt:lpstr>
      <vt:lpstr>Arial</vt:lpstr>
      <vt:lpstr>Calibri</vt:lpstr>
      <vt:lpstr>JetBrains Mono</vt:lpstr>
      <vt:lpstr>MinionPro-It</vt:lpstr>
      <vt:lpstr>MinionPro-Regular</vt:lpstr>
      <vt:lpstr>Office Theme</vt:lpstr>
      <vt:lpstr>Computational Intelligence (TC2023)</vt:lpstr>
      <vt:lpstr>Unit VI – ML Advanced Questions (1)</vt:lpstr>
      <vt:lpstr>Initial Considerations</vt:lpstr>
      <vt:lpstr>ML  Questions</vt:lpstr>
      <vt:lpstr>Data Quality: Bias</vt:lpstr>
      <vt:lpstr>Problem - Bias in Datasets</vt:lpstr>
      <vt:lpstr>Problem - Bias in Datasets</vt:lpstr>
      <vt:lpstr>Solutions – What If</vt:lpstr>
      <vt:lpstr>Solutions – What If</vt:lpstr>
      <vt:lpstr>Solutions – What If</vt:lpstr>
      <vt:lpstr>Solutions – What If</vt:lpstr>
      <vt:lpstr>Solutions – Fair ML</vt:lpstr>
      <vt:lpstr>Solutions – Fair ML</vt:lpstr>
      <vt:lpstr>Solutions – Fair ML</vt:lpstr>
      <vt:lpstr>Data Quality: Label Inaccuracy</vt:lpstr>
      <vt:lpstr>Problem – Label Inaccuracy</vt:lpstr>
      <vt:lpstr>Problem – Label Inaccuracy</vt:lpstr>
      <vt:lpstr>Problem – Label Inaccuracy</vt:lpstr>
      <vt:lpstr>Data Quality: Missing Data</vt:lpstr>
      <vt:lpstr>Problem: Missing Data</vt:lpstr>
      <vt:lpstr>Example: Missing Data</vt:lpstr>
      <vt:lpstr>Solution: Missing Data</vt:lpstr>
      <vt:lpstr>Model Quality</vt:lpstr>
      <vt:lpstr>Model Quality</vt:lpstr>
      <vt:lpstr>Model Quality: Hyperparameter Optimization</vt:lpstr>
      <vt:lpstr>Problem: Hyperparameter Optimization</vt:lpstr>
      <vt:lpstr>Apresentação do PowerPoint</vt:lpstr>
      <vt:lpstr>Problem: Hyperparameter Optimization</vt:lpstr>
      <vt:lpstr>Grid Search</vt:lpstr>
      <vt:lpstr>Grid Search</vt:lpstr>
      <vt:lpstr>How to Tune Deep Learning Params?</vt:lpstr>
      <vt:lpstr>Apresentação do PowerPoint</vt:lpstr>
      <vt:lpstr>Apresentação do PowerPoint</vt:lpstr>
      <vt:lpstr>How to Tune Deep Learning Params?</vt:lpstr>
      <vt:lpstr>Hyperparameter Optimization Questions</vt:lpstr>
      <vt:lpstr>Hyperparameter Optimization Questions</vt:lpstr>
      <vt:lpstr>Model Quality:  Feature: Feedback Loops, A/B Testing of Models</vt:lpstr>
      <vt:lpstr>Feedback Loops</vt:lpstr>
      <vt:lpstr>A/B Testing of Models</vt:lpstr>
      <vt:lpstr>A/B Testing of Models</vt:lpstr>
      <vt:lpstr>A/B Testing of Models</vt:lpstr>
      <vt:lpstr>Model Quality:  Feature: Repeatable and Explainable Results</vt:lpstr>
      <vt:lpstr>Feature: Repeatable and Explainable Results</vt:lpstr>
      <vt:lpstr>Feature: Repeatable and Explainable Results</vt:lpstr>
      <vt:lpstr>Repeatable</vt:lpstr>
      <vt:lpstr>Explainability</vt:lpstr>
      <vt:lpstr>Explainability</vt:lpstr>
      <vt:lpstr>Model Quality:  Performance</vt:lpstr>
      <vt:lpstr>Performance</vt:lpstr>
      <vt:lpstr>Profiling and framework optimization</vt:lpstr>
      <vt:lpstr>Algorithm Optimization</vt:lpstr>
      <vt:lpstr>Algorithm Optimization</vt:lpstr>
      <vt:lpstr>Algorithm Optimization</vt:lpstr>
      <vt:lpstr>Algorithm Optimization</vt:lpstr>
      <vt:lpstr>Algorithm Optimization</vt:lpstr>
      <vt:lpstr>Computational Intelligence (TC2023)</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Computational Intelligence (TC2023)</dc:title>
  <dc:creator>ALEXANDRE</dc:creator>
  <cp:lastModifiedBy>ALEXANDRE</cp:lastModifiedBy>
  <cp:revision>36</cp:revision>
  <dcterms:created xsi:type="dcterms:W3CDTF">2021-01-20T18:52:00Z</dcterms:created>
  <dcterms:modified xsi:type="dcterms:W3CDTF">2021-05-27T21:49:17Z</dcterms:modified>
</cp:coreProperties>
</file>